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DA69723-0F28-4FDA-838F-BDBFC6AF0158}"/>
              </a:ext>
            </a:extLst>
          </p:cNvPr>
          <p:cNvSpPr/>
          <p:nvPr/>
        </p:nvSpPr>
        <p:spPr>
          <a:xfrm>
            <a:off x="0" y="0"/>
            <a:ext cx="9920376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D8ACA4E-06F8-4C0E-B07F-A635997F991C}"/>
              </a:ext>
            </a:extLst>
          </p:cNvPr>
          <p:cNvGrpSpPr/>
          <p:nvPr/>
        </p:nvGrpSpPr>
        <p:grpSpPr>
          <a:xfrm>
            <a:off x="146050" y="0"/>
            <a:ext cx="9774326" cy="6858000"/>
            <a:chOff x="146050" y="-9522"/>
            <a:chExt cx="9774326" cy="688463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544455B-943F-409B-B8DB-233D7FBAD871}"/>
                </a:ext>
              </a:extLst>
            </p:cNvPr>
            <p:cNvSpPr/>
            <p:nvPr/>
          </p:nvSpPr>
          <p:spPr>
            <a:xfrm>
              <a:off x="207372" y="-9522"/>
              <a:ext cx="9713004" cy="2759072"/>
            </a:xfrm>
            <a:custGeom>
              <a:avLst/>
              <a:gdLst>
                <a:gd name="connsiteX0" fmla="*/ 8727077 w 9713004"/>
                <a:gd name="connsiteY0" fmla="*/ 1562097 h 2759072"/>
                <a:gd name="connsiteX1" fmla="*/ 8784227 w 9713004"/>
                <a:gd name="connsiteY1" fmla="*/ 1571622 h 2759072"/>
                <a:gd name="connsiteX2" fmla="*/ 8869952 w 9713004"/>
                <a:gd name="connsiteY2" fmla="*/ 1704972 h 2759072"/>
                <a:gd name="connsiteX3" fmla="*/ 8917577 w 9713004"/>
                <a:gd name="connsiteY3" fmla="*/ 1800222 h 2759072"/>
                <a:gd name="connsiteX4" fmla="*/ 8841377 w 9713004"/>
                <a:gd name="connsiteY4" fmla="*/ 1733547 h 2759072"/>
                <a:gd name="connsiteX5" fmla="*/ 8755652 w 9713004"/>
                <a:gd name="connsiteY5" fmla="*/ 857247 h 2759072"/>
                <a:gd name="connsiteX6" fmla="*/ 8927102 w 9713004"/>
                <a:gd name="connsiteY6" fmla="*/ 876297 h 2759072"/>
                <a:gd name="connsiteX7" fmla="*/ 9117602 w 9713004"/>
                <a:gd name="connsiteY7" fmla="*/ 1057272 h 2759072"/>
                <a:gd name="connsiteX8" fmla="*/ 8993777 w 9713004"/>
                <a:gd name="connsiteY8" fmla="*/ 1047747 h 2759072"/>
                <a:gd name="connsiteX9" fmla="*/ 8879477 w 9713004"/>
                <a:gd name="connsiteY9" fmla="*/ 971547 h 2759072"/>
                <a:gd name="connsiteX10" fmla="*/ 9713004 w 9713004"/>
                <a:gd name="connsiteY10" fmla="*/ 647877 h 2759072"/>
                <a:gd name="connsiteX11" fmla="*/ 9713004 w 9713004"/>
                <a:gd name="connsiteY11" fmla="*/ 1441507 h 2759072"/>
                <a:gd name="connsiteX12" fmla="*/ 9583608 w 9713004"/>
                <a:gd name="connsiteY12" fmla="*/ 1398375 h 2759072"/>
                <a:gd name="connsiteX13" fmla="*/ 9436959 w 9713004"/>
                <a:gd name="connsiteY13" fmla="*/ 1424254 h 2759072"/>
                <a:gd name="connsiteX14" fmla="*/ 9523223 w 9713004"/>
                <a:gd name="connsiteY14" fmla="*/ 1277605 h 2759072"/>
                <a:gd name="connsiteX15" fmla="*/ 9514597 w 9713004"/>
                <a:gd name="connsiteY15" fmla="*/ 1139582 h 2759072"/>
                <a:gd name="connsiteX16" fmla="*/ 9592235 w 9713004"/>
                <a:gd name="connsiteY16" fmla="*/ 1061945 h 2759072"/>
                <a:gd name="connsiteX17" fmla="*/ 9574982 w 9713004"/>
                <a:gd name="connsiteY17" fmla="*/ 958428 h 2759072"/>
                <a:gd name="connsiteX18" fmla="*/ 0 w 9713004"/>
                <a:gd name="connsiteY18" fmla="*/ 0 h 2759072"/>
                <a:gd name="connsiteX19" fmla="*/ 9691005 w 9713004"/>
                <a:gd name="connsiteY19" fmla="*/ 0 h 2759072"/>
                <a:gd name="connsiteX20" fmla="*/ 9691005 w 9713004"/>
                <a:gd name="connsiteY20" fmla="*/ 428627 h 2759072"/>
                <a:gd name="connsiteX21" fmla="*/ 9477645 w 9713004"/>
                <a:gd name="connsiteY21" fmla="*/ 542927 h 2759072"/>
                <a:gd name="connsiteX22" fmla="*/ 9348105 w 9713004"/>
                <a:gd name="connsiteY22" fmla="*/ 756287 h 2759072"/>
                <a:gd name="connsiteX23" fmla="*/ 8685165 w 9713004"/>
                <a:gd name="connsiteY23" fmla="*/ 756287 h 2759072"/>
                <a:gd name="connsiteX24" fmla="*/ 8494665 w 9713004"/>
                <a:gd name="connsiteY24" fmla="*/ 763907 h 2759072"/>
                <a:gd name="connsiteX25" fmla="*/ 8319405 w 9713004"/>
                <a:gd name="connsiteY25" fmla="*/ 984887 h 2759072"/>
                <a:gd name="connsiteX26" fmla="*/ 8113665 w 9713004"/>
                <a:gd name="connsiteY26" fmla="*/ 1137287 h 2759072"/>
                <a:gd name="connsiteX27" fmla="*/ 7839345 w 9713004"/>
                <a:gd name="connsiteY27" fmla="*/ 1609727 h 2759072"/>
                <a:gd name="connsiteX28" fmla="*/ 8128905 w 9713004"/>
                <a:gd name="connsiteY28" fmla="*/ 1274447 h 2759072"/>
                <a:gd name="connsiteX29" fmla="*/ 8441325 w 9713004"/>
                <a:gd name="connsiteY29" fmla="*/ 1053467 h 2759072"/>
                <a:gd name="connsiteX30" fmla="*/ 8555625 w 9713004"/>
                <a:gd name="connsiteY30" fmla="*/ 1022987 h 2759072"/>
                <a:gd name="connsiteX31" fmla="*/ 8746125 w 9713004"/>
                <a:gd name="connsiteY31" fmla="*/ 1045847 h 2759072"/>
                <a:gd name="connsiteX32" fmla="*/ 8784225 w 9713004"/>
                <a:gd name="connsiteY32" fmla="*/ 1167767 h 2759072"/>
                <a:gd name="connsiteX33" fmla="*/ 8654685 w 9713004"/>
                <a:gd name="connsiteY33" fmla="*/ 1274447 h 2759072"/>
                <a:gd name="connsiteX34" fmla="*/ 8479425 w 9713004"/>
                <a:gd name="connsiteY34" fmla="*/ 1320167 h 2759072"/>
                <a:gd name="connsiteX35" fmla="*/ 8563245 w 9713004"/>
                <a:gd name="connsiteY35" fmla="*/ 1343027 h 2759072"/>
                <a:gd name="connsiteX36" fmla="*/ 8570865 w 9713004"/>
                <a:gd name="connsiteY36" fmla="*/ 1403987 h 2759072"/>
                <a:gd name="connsiteX37" fmla="*/ 8654685 w 9713004"/>
                <a:gd name="connsiteY37" fmla="*/ 1358267 h 2759072"/>
                <a:gd name="connsiteX38" fmla="*/ 8654685 w 9713004"/>
                <a:gd name="connsiteY38" fmla="*/ 1541147 h 2759072"/>
                <a:gd name="connsiteX39" fmla="*/ 8700405 w 9713004"/>
                <a:gd name="connsiteY39" fmla="*/ 1602107 h 2759072"/>
                <a:gd name="connsiteX40" fmla="*/ 8753745 w 9713004"/>
                <a:gd name="connsiteY40" fmla="*/ 1777367 h 2759072"/>
                <a:gd name="connsiteX41" fmla="*/ 8913765 w 9713004"/>
                <a:gd name="connsiteY41" fmla="*/ 1830707 h 2759072"/>
                <a:gd name="connsiteX42" fmla="*/ 9012825 w 9713004"/>
                <a:gd name="connsiteY42" fmla="*/ 1845947 h 2759072"/>
                <a:gd name="connsiteX43" fmla="*/ 9127125 w 9713004"/>
                <a:gd name="connsiteY43" fmla="*/ 1861187 h 2759072"/>
                <a:gd name="connsiteX44" fmla="*/ 9142365 w 9713004"/>
                <a:gd name="connsiteY44" fmla="*/ 1724027 h 2759072"/>
                <a:gd name="connsiteX45" fmla="*/ 9249045 w 9713004"/>
                <a:gd name="connsiteY45" fmla="*/ 1564007 h 2759072"/>
                <a:gd name="connsiteX46" fmla="*/ 9256665 w 9713004"/>
                <a:gd name="connsiteY46" fmla="*/ 1701167 h 2759072"/>
                <a:gd name="connsiteX47" fmla="*/ 9348105 w 9713004"/>
                <a:gd name="connsiteY47" fmla="*/ 1769747 h 2759072"/>
                <a:gd name="connsiteX48" fmla="*/ 9271905 w 9713004"/>
                <a:gd name="connsiteY48" fmla="*/ 1861187 h 2759072"/>
                <a:gd name="connsiteX49" fmla="*/ 9165225 w 9713004"/>
                <a:gd name="connsiteY49" fmla="*/ 1899287 h 2759072"/>
                <a:gd name="connsiteX50" fmla="*/ 9188085 w 9713004"/>
                <a:gd name="connsiteY50" fmla="*/ 1929767 h 2759072"/>
                <a:gd name="connsiteX51" fmla="*/ 8967105 w 9713004"/>
                <a:gd name="connsiteY51" fmla="*/ 2051687 h 2759072"/>
                <a:gd name="connsiteX52" fmla="*/ 8784225 w 9713004"/>
                <a:gd name="connsiteY52" fmla="*/ 2082167 h 2759072"/>
                <a:gd name="connsiteX53" fmla="*/ 8746125 w 9713004"/>
                <a:gd name="connsiteY53" fmla="*/ 2188847 h 2759072"/>
                <a:gd name="connsiteX54" fmla="*/ 8715645 w 9713004"/>
                <a:gd name="connsiteY54" fmla="*/ 2257427 h 2759072"/>
                <a:gd name="connsiteX55" fmla="*/ 8570865 w 9713004"/>
                <a:gd name="connsiteY55" fmla="*/ 2341247 h 2759072"/>
                <a:gd name="connsiteX56" fmla="*/ 8540385 w 9713004"/>
                <a:gd name="connsiteY56" fmla="*/ 2226947 h 2759072"/>
                <a:gd name="connsiteX57" fmla="*/ 8570865 w 9713004"/>
                <a:gd name="connsiteY57" fmla="*/ 2051687 h 2759072"/>
                <a:gd name="connsiteX58" fmla="*/ 8708025 w 9713004"/>
                <a:gd name="connsiteY58" fmla="*/ 1990727 h 2759072"/>
                <a:gd name="connsiteX59" fmla="*/ 8814705 w 9713004"/>
                <a:gd name="connsiteY59" fmla="*/ 1975487 h 2759072"/>
                <a:gd name="connsiteX60" fmla="*/ 8890905 w 9713004"/>
                <a:gd name="connsiteY60" fmla="*/ 1922147 h 2759072"/>
                <a:gd name="connsiteX61" fmla="*/ 8669925 w 9713004"/>
                <a:gd name="connsiteY61" fmla="*/ 1891667 h 2759072"/>
                <a:gd name="connsiteX62" fmla="*/ 8479425 w 9713004"/>
                <a:gd name="connsiteY62" fmla="*/ 1998347 h 2759072"/>
                <a:gd name="connsiteX63" fmla="*/ 8417085 w 9713004"/>
                <a:gd name="connsiteY63" fmla="*/ 2004581 h 2759072"/>
                <a:gd name="connsiteX64" fmla="*/ 8333376 w 9713004"/>
                <a:gd name="connsiteY64" fmla="*/ 1920872 h 2759072"/>
                <a:gd name="connsiteX65" fmla="*/ 8295276 w 9713004"/>
                <a:gd name="connsiteY65" fmla="*/ 1870072 h 2759072"/>
                <a:gd name="connsiteX66" fmla="*/ 8276226 w 9713004"/>
                <a:gd name="connsiteY66" fmla="*/ 1558922 h 2759072"/>
                <a:gd name="connsiteX67" fmla="*/ 8219076 w 9713004"/>
                <a:gd name="connsiteY67" fmla="*/ 1495422 h 2759072"/>
                <a:gd name="connsiteX68" fmla="*/ 8123826 w 9713004"/>
                <a:gd name="connsiteY68" fmla="*/ 1527172 h 2759072"/>
                <a:gd name="connsiteX69" fmla="*/ 8085726 w 9713004"/>
                <a:gd name="connsiteY69" fmla="*/ 1476372 h 2759072"/>
                <a:gd name="connsiteX70" fmla="*/ 7990476 w 9713004"/>
                <a:gd name="connsiteY70" fmla="*/ 1647822 h 2759072"/>
                <a:gd name="connsiteX71" fmla="*/ 7965076 w 9713004"/>
                <a:gd name="connsiteY71" fmla="*/ 1749422 h 2759072"/>
                <a:gd name="connsiteX72" fmla="*/ 7901576 w 9713004"/>
                <a:gd name="connsiteY72" fmla="*/ 1914522 h 2759072"/>
                <a:gd name="connsiteX73" fmla="*/ 7857126 w 9713004"/>
                <a:gd name="connsiteY73" fmla="*/ 1952622 h 2759072"/>
                <a:gd name="connsiteX74" fmla="*/ 7812676 w 9713004"/>
                <a:gd name="connsiteY74" fmla="*/ 1978022 h 2759072"/>
                <a:gd name="connsiteX75" fmla="*/ 7768226 w 9713004"/>
                <a:gd name="connsiteY75" fmla="*/ 2022472 h 2759072"/>
                <a:gd name="connsiteX76" fmla="*/ 7317376 w 9713004"/>
                <a:gd name="connsiteY76" fmla="*/ 2022472 h 2759072"/>
                <a:gd name="connsiteX77" fmla="*/ 7158626 w 9713004"/>
                <a:gd name="connsiteY77" fmla="*/ 2168522 h 2759072"/>
                <a:gd name="connsiteX78" fmla="*/ 7095126 w 9713004"/>
                <a:gd name="connsiteY78" fmla="*/ 2327272 h 2759072"/>
                <a:gd name="connsiteX79" fmla="*/ 6809376 w 9713004"/>
                <a:gd name="connsiteY79" fmla="*/ 2327272 h 2759072"/>
                <a:gd name="connsiteX80" fmla="*/ 6764926 w 9713004"/>
                <a:gd name="connsiteY80" fmla="*/ 2371722 h 2759072"/>
                <a:gd name="connsiteX81" fmla="*/ 6771276 w 9713004"/>
                <a:gd name="connsiteY81" fmla="*/ 2511422 h 2759072"/>
                <a:gd name="connsiteX82" fmla="*/ 6498226 w 9713004"/>
                <a:gd name="connsiteY82" fmla="*/ 2632072 h 2759072"/>
                <a:gd name="connsiteX83" fmla="*/ 6301376 w 9713004"/>
                <a:gd name="connsiteY83" fmla="*/ 2759072 h 2759072"/>
                <a:gd name="connsiteX84" fmla="*/ 6218826 w 9713004"/>
                <a:gd name="connsiteY84" fmla="*/ 2714622 h 2759072"/>
                <a:gd name="connsiteX85" fmla="*/ 6250576 w 9713004"/>
                <a:gd name="connsiteY85" fmla="*/ 2638422 h 2759072"/>
                <a:gd name="connsiteX86" fmla="*/ 6288676 w 9713004"/>
                <a:gd name="connsiteY86" fmla="*/ 2555872 h 2759072"/>
                <a:gd name="connsiteX87" fmla="*/ 6358526 w 9713004"/>
                <a:gd name="connsiteY87" fmla="*/ 2371722 h 2759072"/>
                <a:gd name="connsiteX88" fmla="*/ 6314076 w 9713004"/>
                <a:gd name="connsiteY88" fmla="*/ 1997072 h 2759072"/>
                <a:gd name="connsiteX89" fmla="*/ 6168026 w 9713004"/>
                <a:gd name="connsiteY89" fmla="*/ 1851022 h 2759072"/>
                <a:gd name="connsiteX90" fmla="*/ 6174376 w 9713004"/>
                <a:gd name="connsiteY90" fmla="*/ 1793872 h 2759072"/>
                <a:gd name="connsiteX91" fmla="*/ 6091826 w 9713004"/>
                <a:gd name="connsiteY91" fmla="*/ 1762122 h 2759072"/>
                <a:gd name="connsiteX92" fmla="*/ 6091826 w 9713004"/>
                <a:gd name="connsiteY92" fmla="*/ 1685922 h 2759072"/>
                <a:gd name="connsiteX93" fmla="*/ 6009276 w 9713004"/>
                <a:gd name="connsiteY93" fmla="*/ 1660522 h 2759072"/>
                <a:gd name="connsiteX94" fmla="*/ 5996576 w 9713004"/>
                <a:gd name="connsiteY94" fmla="*/ 1597022 h 2759072"/>
                <a:gd name="connsiteX95" fmla="*/ 5501276 w 9713004"/>
                <a:gd name="connsiteY95" fmla="*/ 1266822 h 2759072"/>
                <a:gd name="connsiteX96" fmla="*/ 5342526 w 9713004"/>
                <a:gd name="connsiteY96" fmla="*/ 1355722 h 2759072"/>
                <a:gd name="connsiteX97" fmla="*/ 5164726 w 9713004"/>
                <a:gd name="connsiteY97" fmla="*/ 1298572 h 2759072"/>
                <a:gd name="connsiteX98" fmla="*/ 5075826 w 9713004"/>
                <a:gd name="connsiteY98" fmla="*/ 1298572 h 2759072"/>
                <a:gd name="connsiteX99" fmla="*/ 4961526 w 9713004"/>
                <a:gd name="connsiteY99" fmla="*/ 1254122 h 2759072"/>
                <a:gd name="connsiteX100" fmla="*/ 4878976 w 9713004"/>
                <a:gd name="connsiteY100" fmla="*/ 1190622 h 2759072"/>
                <a:gd name="connsiteX101" fmla="*/ 4783726 w 9713004"/>
                <a:gd name="connsiteY101" fmla="*/ 1190622 h 2759072"/>
                <a:gd name="connsiteX102" fmla="*/ 4675776 w 9713004"/>
                <a:gd name="connsiteY102" fmla="*/ 1146172 h 2759072"/>
                <a:gd name="connsiteX103" fmla="*/ 4644026 w 9713004"/>
                <a:gd name="connsiteY103" fmla="*/ 1057272 h 2759072"/>
                <a:gd name="connsiteX104" fmla="*/ 4567826 w 9713004"/>
                <a:gd name="connsiteY104" fmla="*/ 1006472 h 2759072"/>
                <a:gd name="connsiteX105" fmla="*/ 4567826 w 9713004"/>
                <a:gd name="connsiteY105" fmla="*/ 1101722 h 2759072"/>
                <a:gd name="connsiteX106" fmla="*/ 814976 w 9713004"/>
                <a:gd name="connsiteY106" fmla="*/ 1101722 h 2759072"/>
                <a:gd name="connsiteX107" fmla="*/ 821326 w 9713004"/>
                <a:gd name="connsiteY107" fmla="*/ 1260472 h 2759072"/>
                <a:gd name="connsiteX108" fmla="*/ 603333 w 9713004"/>
                <a:gd name="connsiteY108" fmla="*/ 1223102 h 2759072"/>
                <a:gd name="connsiteX109" fmla="*/ 585107 w 9713004"/>
                <a:gd name="connsiteY109" fmla="*/ 1183005 h 2759072"/>
                <a:gd name="connsiteX110" fmla="*/ 547007 w 9713004"/>
                <a:gd name="connsiteY110" fmla="*/ 1068705 h 2759072"/>
                <a:gd name="connsiteX111" fmla="*/ 470807 w 9713004"/>
                <a:gd name="connsiteY111" fmla="*/ 1053465 h 2759072"/>
                <a:gd name="connsiteX112" fmla="*/ 341267 w 9713004"/>
                <a:gd name="connsiteY112" fmla="*/ 901065 h 2759072"/>
                <a:gd name="connsiteX113" fmla="*/ 97427 w 9713004"/>
                <a:gd name="connsiteY113" fmla="*/ 649605 h 2759072"/>
                <a:gd name="connsiteX114" fmla="*/ 204107 w 9713004"/>
                <a:gd name="connsiteY114" fmla="*/ 626745 h 2759072"/>
                <a:gd name="connsiteX115" fmla="*/ 326027 w 9713004"/>
                <a:gd name="connsiteY115" fmla="*/ 695325 h 2759072"/>
                <a:gd name="connsiteX116" fmla="*/ 341267 w 9713004"/>
                <a:gd name="connsiteY116" fmla="*/ 619125 h 2759072"/>
                <a:gd name="connsiteX117" fmla="*/ 196487 w 9713004"/>
                <a:gd name="connsiteY117" fmla="*/ 542925 h 2759072"/>
                <a:gd name="connsiteX118" fmla="*/ 196487 w 9713004"/>
                <a:gd name="connsiteY118" fmla="*/ 413385 h 2759072"/>
                <a:gd name="connsiteX119" fmla="*/ 150767 w 9713004"/>
                <a:gd name="connsiteY119" fmla="*/ 352425 h 2759072"/>
                <a:gd name="connsiteX120" fmla="*/ 143147 w 9713004"/>
                <a:gd name="connsiteY120" fmla="*/ 215265 h 2759072"/>
                <a:gd name="connsiteX121" fmla="*/ 59327 w 9713004"/>
                <a:gd name="connsiteY121" fmla="*/ 207645 h 275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13004" h="2759072">
                  <a:moveTo>
                    <a:pt x="8727077" y="1562097"/>
                  </a:moveTo>
                  <a:lnTo>
                    <a:pt x="8784227" y="1571622"/>
                  </a:lnTo>
                  <a:lnTo>
                    <a:pt x="8869952" y="1704972"/>
                  </a:lnTo>
                  <a:lnTo>
                    <a:pt x="8917577" y="1800222"/>
                  </a:lnTo>
                  <a:lnTo>
                    <a:pt x="8841377" y="1733547"/>
                  </a:lnTo>
                  <a:close/>
                  <a:moveTo>
                    <a:pt x="8755652" y="857247"/>
                  </a:moveTo>
                  <a:lnTo>
                    <a:pt x="8927102" y="876297"/>
                  </a:lnTo>
                  <a:lnTo>
                    <a:pt x="9117602" y="1057272"/>
                  </a:lnTo>
                  <a:lnTo>
                    <a:pt x="8993777" y="1047747"/>
                  </a:lnTo>
                  <a:lnTo>
                    <a:pt x="8879477" y="971547"/>
                  </a:lnTo>
                  <a:close/>
                  <a:moveTo>
                    <a:pt x="9713004" y="647877"/>
                  </a:moveTo>
                  <a:lnTo>
                    <a:pt x="9713004" y="1441507"/>
                  </a:lnTo>
                  <a:lnTo>
                    <a:pt x="9583608" y="1398375"/>
                  </a:lnTo>
                  <a:lnTo>
                    <a:pt x="9436959" y="1424254"/>
                  </a:lnTo>
                  <a:lnTo>
                    <a:pt x="9523223" y="1277605"/>
                  </a:lnTo>
                  <a:lnTo>
                    <a:pt x="9514597" y="1139582"/>
                  </a:lnTo>
                  <a:lnTo>
                    <a:pt x="9592235" y="1061945"/>
                  </a:lnTo>
                  <a:lnTo>
                    <a:pt x="9574982" y="958428"/>
                  </a:lnTo>
                  <a:close/>
                  <a:moveTo>
                    <a:pt x="0" y="0"/>
                  </a:moveTo>
                  <a:lnTo>
                    <a:pt x="9691005" y="0"/>
                  </a:lnTo>
                  <a:lnTo>
                    <a:pt x="9691005" y="428627"/>
                  </a:lnTo>
                  <a:lnTo>
                    <a:pt x="9477645" y="542927"/>
                  </a:lnTo>
                  <a:lnTo>
                    <a:pt x="9348105" y="756287"/>
                  </a:lnTo>
                  <a:lnTo>
                    <a:pt x="8685165" y="756287"/>
                  </a:lnTo>
                  <a:lnTo>
                    <a:pt x="8494665" y="763907"/>
                  </a:lnTo>
                  <a:lnTo>
                    <a:pt x="8319405" y="984887"/>
                  </a:lnTo>
                  <a:lnTo>
                    <a:pt x="8113665" y="1137287"/>
                  </a:lnTo>
                  <a:lnTo>
                    <a:pt x="7839345" y="1609727"/>
                  </a:lnTo>
                  <a:lnTo>
                    <a:pt x="8128905" y="1274447"/>
                  </a:lnTo>
                  <a:lnTo>
                    <a:pt x="8441325" y="1053467"/>
                  </a:lnTo>
                  <a:lnTo>
                    <a:pt x="8555625" y="1022987"/>
                  </a:lnTo>
                  <a:lnTo>
                    <a:pt x="8746125" y="1045847"/>
                  </a:lnTo>
                  <a:lnTo>
                    <a:pt x="8784225" y="1167767"/>
                  </a:lnTo>
                  <a:lnTo>
                    <a:pt x="8654685" y="1274447"/>
                  </a:lnTo>
                  <a:lnTo>
                    <a:pt x="8479425" y="1320167"/>
                  </a:lnTo>
                  <a:lnTo>
                    <a:pt x="8563245" y="1343027"/>
                  </a:lnTo>
                  <a:lnTo>
                    <a:pt x="8570865" y="1403987"/>
                  </a:lnTo>
                  <a:lnTo>
                    <a:pt x="8654685" y="1358267"/>
                  </a:lnTo>
                  <a:lnTo>
                    <a:pt x="8654685" y="1541147"/>
                  </a:lnTo>
                  <a:lnTo>
                    <a:pt x="8700405" y="1602107"/>
                  </a:lnTo>
                  <a:lnTo>
                    <a:pt x="8753745" y="1777367"/>
                  </a:lnTo>
                  <a:lnTo>
                    <a:pt x="8913765" y="1830707"/>
                  </a:lnTo>
                  <a:lnTo>
                    <a:pt x="9012825" y="1845947"/>
                  </a:lnTo>
                  <a:lnTo>
                    <a:pt x="9127125" y="1861187"/>
                  </a:lnTo>
                  <a:lnTo>
                    <a:pt x="9142365" y="1724027"/>
                  </a:lnTo>
                  <a:lnTo>
                    <a:pt x="9249045" y="1564007"/>
                  </a:lnTo>
                  <a:lnTo>
                    <a:pt x="9256665" y="1701167"/>
                  </a:lnTo>
                  <a:lnTo>
                    <a:pt x="9348105" y="1769747"/>
                  </a:lnTo>
                  <a:lnTo>
                    <a:pt x="9271905" y="1861187"/>
                  </a:lnTo>
                  <a:lnTo>
                    <a:pt x="9165225" y="1899287"/>
                  </a:lnTo>
                  <a:lnTo>
                    <a:pt x="9188085" y="1929767"/>
                  </a:lnTo>
                  <a:lnTo>
                    <a:pt x="8967105" y="2051687"/>
                  </a:lnTo>
                  <a:lnTo>
                    <a:pt x="8784225" y="2082167"/>
                  </a:lnTo>
                  <a:lnTo>
                    <a:pt x="8746125" y="2188847"/>
                  </a:lnTo>
                  <a:lnTo>
                    <a:pt x="8715645" y="2257427"/>
                  </a:lnTo>
                  <a:lnTo>
                    <a:pt x="8570865" y="2341247"/>
                  </a:lnTo>
                  <a:lnTo>
                    <a:pt x="8540385" y="2226947"/>
                  </a:lnTo>
                  <a:lnTo>
                    <a:pt x="8570865" y="2051687"/>
                  </a:lnTo>
                  <a:lnTo>
                    <a:pt x="8708025" y="1990727"/>
                  </a:lnTo>
                  <a:lnTo>
                    <a:pt x="8814705" y="1975487"/>
                  </a:lnTo>
                  <a:lnTo>
                    <a:pt x="8890905" y="1922147"/>
                  </a:lnTo>
                  <a:lnTo>
                    <a:pt x="8669925" y="1891667"/>
                  </a:lnTo>
                  <a:lnTo>
                    <a:pt x="8479425" y="1998347"/>
                  </a:lnTo>
                  <a:lnTo>
                    <a:pt x="8417085" y="2004581"/>
                  </a:lnTo>
                  <a:lnTo>
                    <a:pt x="8333376" y="1920872"/>
                  </a:lnTo>
                  <a:lnTo>
                    <a:pt x="8295276" y="1870072"/>
                  </a:lnTo>
                  <a:lnTo>
                    <a:pt x="8276226" y="1558922"/>
                  </a:lnTo>
                  <a:lnTo>
                    <a:pt x="8219076" y="1495422"/>
                  </a:lnTo>
                  <a:lnTo>
                    <a:pt x="8123826" y="1527172"/>
                  </a:lnTo>
                  <a:lnTo>
                    <a:pt x="8085726" y="1476372"/>
                  </a:lnTo>
                  <a:lnTo>
                    <a:pt x="7990476" y="1647822"/>
                  </a:lnTo>
                  <a:lnTo>
                    <a:pt x="7965076" y="1749422"/>
                  </a:lnTo>
                  <a:lnTo>
                    <a:pt x="7901576" y="1914522"/>
                  </a:lnTo>
                  <a:lnTo>
                    <a:pt x="7857126" y="1952622"/>
                  </a:lnTo>
                  <a:lnTo>
                    <a:pt x="7812676" y="1978022"/>
                  </a:lnTo>
                  <a:lnTo>
                    <a:pt x="7768226" y="2022472"/>
                  </a:lnTo>
                  <a:lnTo>
                    <a:pt x="7317376" y="2022472"/>
                  </a:lnTo>
                  <a:lnTo>
                    <a:pt x="7158626" y="2168522"/>
                  </a:lnTo>
                  <a:lnTo>
                    <a:pt x="7095126" y="2327272"/>
                  </a:lnTo>
                  <a:lnTo>
                    <a:pt x="6809376" y="2327272"/>
                  </a:lnTo>
                  <a:lnTo>
                    <a:pt x="6764926" y="2371722"/>
                  </a:lnTo>
                  <a:lnTo>
                    <a:pt x="6771276" y="2511422"/>
                  </a:lnTo>
                  <a:lnTo>
                    <a:pt x="6498226" y="2632072"/>
                  </a:lnTo>
                  <a:lnTo>
                    <a:pt x="6301376" y="2759072"/>
                  </a:lnTo>
                  <a:lnTo>
                    <a:pt x="6218826" y="2714622"/>
                  </a:lnTo>
                  <a:lnTo>
                    <a:pt x="6250576" y="2638422"/>
                  </a:lnTo>
                  <a:lnTo>
                    <a:pt x="6288676" y="2555872"/>
                  </a:lnTo>
                  <a:lnTo>
                    <a:pt x="6358526" y="2371722"/>
                  </a:lnTo>
                  <a:lnTo>
                    <a:pt x="6314076" y="1997072"/>
                  </a:lnTo>
                  <a:lnTo>
                    <a:pt x="6168026" y="1851022"/>
                  </a:lnTo>
                  <a:lnTo>
                    <a:pt x="6174376" y="1793872"/>
                  </a:lnTo>
                  <a:lnTo>
                    <a:pt x="6091826" y="1762122"/>
                  </a:lnTo>
                  <a:lnTo>
                    <a:pt x="6091826" y="1685922"/>
                  </a:lnTo>
                  <a:lnTo>
                    <a:pt x="6009276" y="1660522"/>
                  </a:lnTo>
                  <a:lnTo>
                    <a:pt x="5996576" y="1597022"/>
                  </a:lnTo>
                  <a:lnTo>
                    <a:pt x="5501276" y="1266822"/>
                  </a:lnTo>
                  <a:lnTo>
                    <a:pt x="5342526" y="1355722"/>
                  </a:lnTo>
                  <a:lnTo>
                    <a:pt x="5164726" y="1298572"/>
                  </a:lnTo>
                  <a:lnTo>
                    <a:pt x="5075826" y="1298572"/>
                  </a:lnTo>
                  <a:lnTo>
                    <a:pt x="4961526" y="1254122"/>
                  </a:lnTo>
                  <a:lnTo>
                    <a:pt x="4878976" y="1190622"/>
                  </a:lnTo>
                  <a:lnTo>
                    <a:pt x="4783726" y="1190622"/>
                  </a:lnTo>
                  <a:lnTo>
                    <a:pt x="4675776" y="1146172"/>
                  </a:lnTo>
                  <a:lnTo>
                    <a:pt x="4644026" y="1057272"/>
                  </a:lnTo>
                  <a:lnTo>
                    <a:pt x="4567826" y="1006472"/>
                  </a:lnTo>
                  <a:lnTo>
                    <a:pt x="4567826" y="1101722"/>
                  </a:lnTo>
                  <a:lnTo>
                    <a:pt x="814976" y="1101722"/>
                  </a:lnTo>
                  <a:lnTo>
                    <a:pt x="821326" y="1260472"/>
                  </a:lnTo>
                  <a:lnTo>
                    <a:pt x="603333" y="1223102"/>
                  </a:lnTo>
                  <a:lnTo>
                    <a:pt x="585107" y="1183005"/>
                  </a:lnTo>
                  <a:lnTo>
                    <a:pt x="547007" y="1068705"/>
                  </a:lnTo>
                  <a:lnTo>
                    <a:pt x="470807" y="1053465"/>
                  </a:lnTo>
                  <a:lnTo>
                    <a:pt x="341267" y="901065"/>
                  </a:lnTo>
                  <a:lnTo>
                    <a:pt x="97427" y="649605"/>
                  </a:lnTo>
                  <a:lnTo>
                    <a:pt x="204107" y="626745"/>
                  </a:lnTo>
                  <a:lnTo>
                    <a:pt x="326027" y="695325"/>
                  </a:lnTo>
                  <a:lnTo>
                    <a:pt x="341267" y="619125"/>
                  </a:lnTo>
                  <a:lnTo>
                    <a:pt x="196487" y="542925"/>
                  </a:lnTo>
                  <a:lnTo>
                    <a:pt x="196487" y="413385"/>
                  </a:lnTo>
                  <a:lnTo>
                    <a:pt x="150767" y="352425"/>
                  </a:lnTo>
                  <a:lnTo>
                    <a:pt x="143147" y="215265"/>
                  </a:lnTo>
                  <a:lnTo>
                    <a:pt x="59327" y="2076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13DD5B9-AA9B-41C8-9C69-19176B2A984A}"/>
                </a:ext>
              </a:extLst>
            </p:cNvPr>
            <p:cNvSpPr/>
            <p:nvPr/>
          </p:nvSpPr>
          <p:spPr>
            <a:xfrm>
              <a:off x="4067175" y="-1"/>
              <a:ext cx="3000375" cy="771525"/>
            </a:xfrm>
            <a:custGeom>
              <a:avLst/>
              <a:gdLst>
                <a:gd name="connsiteX0" fmla="*/ 2652343 w 3000375"/>
                <a:gd name="connsiteY0" fmla="*/ 0 h 788634"/>
                <a:gd name="connsiteX1" fmla="*/ 2918472 w 3000375"/>
                <a:gd name="connsiteY1" fmla="*/ 0 h 788634"/>
                <a:gd name="connsiteX2" fmla="*/ 3000375 w 3000375"/>
                <a:gd name="connsiteY2" fmla="*/ 245709 h 788634"/>
                <a:gd name="connsiteX3" fmla="*/ 2924175 w 3000375"/>
                <a:gd name="connsiteY3" fmla="*/ 350484 h 788634"/>
                <a:gd name="connsiteX4" fmla="*/ 2905125 w 3000375"/>
                <a:gd name="connsiteY4" fmla="*/ 464784 h 788634"/>
                <a:gd name="connsiteX5" fmla="*/ 2847975 w 3000375"/>
                <a:gd name="connsiteY5" fmla="*/ 455259 h 788634"/>
                <a:gd name="connsiteX6" fmla="*/ 2733675 w 3000375"/>
                <a:gd name="connsiteY6" fmla="*/ 521934 h 788634"/>
                <a:gd name="connsiteX7" fmla="*/ 2609850 w 3000375"/>
                <a:gd name="connsiteY7" fmla="*/ 331434 h 788634"/>
                <a:gd name="connsiteX8" fmla="*/ 2562225 w 3000375"/>
                <a:gd name="connsiteY8" fmla="*/ 236184 h 788634"/>
                <a:gd name="connsiteX9" fmla="*/ 2505075 w 3000375"/>
                <a:gd name="connsiteY9" fmla="*/ 83784 h 788634"/>
                <a:gd name="connsiteX10" fmla="*/ 2686050 w 3000375"/>
                <a:gd name="connsiteY10" fmla="*/ 112359 h 788634"/>
                <a:gd name="connsiteX11" fmla="*/ 255738 w 3000375"/>
                <a:gd name="connsiteY11" fmla="*/ 0 h 788634"/>
                <a:gd name="connsiteX12" fmla="*/ 422265 w 3000375"/>
                <a:gd name="connsiteY12" fmla="*/ 0 h 788634"/>
                <a:gd name="connsiteX13" fmla="*/ 476250 w 3000375"/>
                <a:gd name="connsiteY13" fmla="*/ 236184 h 788634"/>
                <a:gd name="connsiteX14" fmla="*/ 590550 w 3000375"/>
                <a:gd name="connsiteY14" fmla="*/ 521934 h 788634"/>
                <a:gd name="connsiteX15" fmla="*/ 495300 w 3000375"/>
                <a:gd name="connsiteY15" fmla="*/ 788634 h 788634"/>
                <a:gd name="connsiteX16" fmla="*/ 504825 w 3000375"/>
                <a:gd name="connsiteY16" fmla="*/ 560034 h 788634"/>
                <a:gd name="connsiteX17" fmla="*/ 504825 w 3000375"/>
                <a:gd name="connsiteY17" fmla="*/ 436209 h 788634"/>
                <a:gd name="connsiteX18" fmla="*/ 466725 w 3000375"/>
                <a:gd name="connsiteY18" fmla="*/ 436209 h 788634"/>
                <a:gd name="connsiteX19" fmla="*/ 400050 w 3000375"/>
                <a:gd name="connsiteY19" fmla="*/ 293334 h 788634"/>
                <a:gd name="connsiteX20" fmla="*/ 361950 w 3000375"/>
                <a:gd name="connsiteY20" fmla="*/ 293334 h 788634"/>
                <a:gd name="connsiteX21" fmla="*/ 257175 w 3000375"/>
                <a:gd name="connsiteY21" fmla="*/ 140934 h 788634"/>
                <a:gd name="connsiteX22" fmla="*/ 276225 w 3000375"/>
                <a:gd name="connsiteY22" fmla="*/ 26634 h 788634"/>
                <a:gd name="connsiteX23" fmla="*/ 0 w 3000375"/>
                <a:gd name="connsiteY23" fmla="*/ 0 h 788634"/>
                <a:gd name="connsiteX24" fmla="*/ 89558 w 3000375"/>
                <a:gd name="connsiteY24" fmla="*/ 0 h 788634"/>
                <a:gd name="connsiteX25" fmla="*/ 142875 w 3000375"/>
                <a:gd name="connsiteY25" fmla="*/ 83784 h 788634"/>
                <a:gd name="connsiteX26" fmla="*/ 123825 w 3000375"/>
                <a:gd name="connsiteY26" fmla="*/ 179034 h 788634"/>
                <a:gd name="connsiteX27" fmla="*/ 123825 w 3000375"/>
                <a:gd name="connsiteY27" fmla="*/ 369534 h 788634"/>
                <a:gd name="connsiteX28" fmla="*/ 228600 w 3000375"/>
                <a:gd name="connsiteY28" fmla="*/ 388584 h 788634"/>
                <a:gd name="connsiteX29" fmla="*/ 266700 w 3000375"/>
                <a:gd name="connsiteY29" fmla="*/ 560034 h 788634"/>
                <a:gd name="connsiteX30" fmla="*/ 333375 w 3000375"/>
                <a:gd name="connsiteY30" fmla="*/ 683859 h 788634"/>
                <a:gd name="connsiteX31" fmla="*/ 285750 w 3000375"/>
                <a:gd name="connsiteY31" fmla="*/ 779109 h 788634"/>
                <a:gd name="connsiteX32" fmla="*/ 257175 w 3000375"/>
                <a:gd name="connsiteY32" fmla="*/ 617184 h 788634"/>
                <a:gd name="connsiteX33" fmla="*/ 209550 w 3000375"/>
                <a:gd name="connsiteY33" fmla="*/ 540984 h 788634"/>
                <a:gd name="connsiteX34" fmla="*/ 161925 w 3000375"/>
                <a:gd name="connsiteY34" fmla="*/ 426684 h 788634"/>
                <a:gd name="connsiteX35" fmla="*/ 85725 w 3000375"/>
                <a:gd name="connsiteY35" fmla="*/ 426684 h 788634"/>
                <a:gd name="connsiteX36" fmla="*/ 95250 w 3000375"/>
                <a:gd name="connsiteY36" fmla="*/ 340959 h 788634"/>
                <a:gd name="connsiteX37" fmla="*/ 66675 w 3000375"/>
                <a:gd name="connsiteY37" fmla="*/ 245709 h 788634"/>
                <a:gd name="connsiteX38" fmla="*/ 85725 w 3000375"/>
                <a:gd name="connsiteY38" fmla="*/ 140934 h 788634"/>
                <a:gd name="connsiteX39" fmla="*/ 28575 w 3000375"/>
                <a:gd name="connsiteY39" fmla="*/ 140934 h 788634"/>
                <a:gd name="connsiteX40" fmla="*/ 0 w 3000375"/>
                <a:gd name="connsiteY40" fmla="*/ 55209 h 788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000375" h="788634">
                  <a:moveTo>
                    <a:pt x="2652343" y="0"/>
                  </a:moveTo>
                  <a:lnTo>
                    <a:pt x="2918472" y="0"/>
                  </a:lnTo>
                  <a:lnTo>
                    <a:pt x="3000375" y="245709"/>
                  </a:lnTo>
                  <a:lnTo>
                    <a:pt x="2924175" y="350484"/>
                  </a:lnTo>
                  <a:lnTo>
                    <a:pt x="2905125" y="464784"/>
                  </a:lnTo>
                  <a:lnTo>
                    <a:pt x="2847975" y="455259"/>
                  </a:lnTo>
                  <a:lnTo>
                    <a:pt x="2733675" y="521934"/>
                  </a:lnTo>
                  <a:lnTo>
                    <a:pt x="2609850" y="331434"/>
                  </a:lnTo>
                  <a:lnTo>
                    <a:pt x="2562225" y="236184"/>
                  </a:lnTo>
                  <a:lnTo>
                    <a:pt x="2505075" y="83784"/>
                  </a:lnTo>
                  <a:lnTo>
                    <a:pt x="2686050" y="112359"/>
                  </a:lnTo>
                  <a:close/>
                  <a:moveTo>
                    <a:pt x="255738" y="0"/>
                  </a:moveTo>
                  <a:lnTo>
                    <a:pt x="422265" y="0"/>
                  </a:lnTo>
                  <a:lnTo>
                    <a:pt x="476250" y="236184"/>
                  </a:lnTo>
                  <a:lnTo>
                    <a:pt x="590550" y="521934"/>
                  </a:lnTo>
                  <a:lnTo>
                    <a:pt x="495300" y="788634"/>
                  </a:lnTo>
                  <a:lnTo>
                    <a:pt x="504825" y="560034"/>
                  </a:lnTo>
                  <a:lnTo>
                    <a:pt x="504825" y="436209"/>
                  </a:lnTo>
                  <a:lnTo>
                    <a:pt x="466725" y="436209"/>
                  </a:lnTo>
                  <a:lnTo>
                    <a:pt x="400050" y="293334"/>
                  </a:lnTo>
                  <a:lnTo>
                    <a:pt x="361950" y="293334"/>
                  </a:lnTo>
                  <a:lnTo>
                    <a:pt x="257175" y="140934"/>
                  </a:lnTo>
                  <a:lnTo>
                    <a:pt x="276225" y="26634"/>
                  </a:lnTo>
                  <a:close/>
                  <a:moveTo>
                    <a:pt x="0" y="0"/>
                  </a:moveTo>
                  <a:lnTo>
                    <a:pt x="89558" y="0"/>
                  </a:lnTo>
                  <a:lnTo>
                    <a:pt x="142875" y="83784"/>
                  </a:lnTo>
                  <a:lnTo>
                    <a:pt x="123825" y="179034"/>
                  </a:lnTo>
                  <a:lnTo>
                    <a:pt x="123825" y="369534"/>
                  </a:lnTo>
                  <a:lnTo>
                    <a:pt x="228600" y="388584"/>
                  </a:lnTo>
                  <a:lnTo>
                    <a:pt x="266700" y="560034"/>
                  </a:lnTo>
                  <a:lnTo>
                    <a:pt x="333375" y="683859"/>
                  </a:lnTo>
                  <a:lnTo>
                    <a:pt x="285750" y="779109"/>
                  </a:lnTo>
                  <a:lnTo>
                    <a:pt x="257175" y="617184"/>
                  </a:lnTo>
                  <a:lnTo>
                    <a:pt x="209550" y="540984"/>
                  </a:lnTo>
                  <a:lnTo>
                    <a:pt x="161925" y="426684"/>
                  </a:lnTo>
                  <a:lnTo>
                    <a:pt x="85725" y="426684"/>
                  </a:lnTo>
                  <a:lnTo>
                    <a:pt x="95250" y="340959"/>
                  </a:lnTo>
                  <a:lnTo>
                    <a:pt x="66675" y="245709"/>
                  </a:lnTo>
                  <a:lnTo>
                    <a:pt x="85725" y="140934"/>
                  </a:lnTo>
                  <a:lnTo>
                    <a:pt x="28575" y="140934"/>
                  </a:lnTo>
                  <a:lnTo>
                    <a:pt x="0" y="55209"/>
                  </a:ln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9A6BB6E-F971-4103-9FA8-6C52470DF62E}"/>
                </a:ext>
              </a:extLst>
            </p:cNvPr>
            <p:cNvSpPr/>
            <p:nvPr/>
          </p:nvSpPr>
          <p:spPr>
            <a:xfrm>
              <a:off x="1874116" y="4552950"/>
              <a:ext cx="2744338" cy="2322157"/>
            </a:xfrm>
            <a:custGeom>
              <a:avLst/>
              <a:gdLst>
                <a:gd name="connsiteX0" fmla="*/ 310284 w 2744338"/>
                <a:gd name="connsiteY0" fmla="*/ 0 h 2317675"/>
                <a:gd name="connsiteX1" fmla="*/ 284884 w 2744338"/>
                <a:gd name="connsiteY1" fmla="*/ 50800 h 2317675"/>
                <a:gd name="connsiteX2" fmla="*/ 805584 w 2744338"/>
                <a:gd name="connsiteY2" fmla="*/ 260350 h 2317675"/>
                <a:gd name="connsiteX3" fmla="*/ 1167534 w 2744338"/>
                <a:gd name="connsiteY3" fmla="*/ 260350 h 2317675"/>
                <a:gd name="connsiteX4" fmla="*/ 1186584 w 2744338"/>
                <a:gd name="connsiteY4" fmla="*/ 190500 h 2317675"/>
                <a:gd name="connsiteX5" fmla="*/ 1402484 w 2744338"/>
                <a:gd name="connsiteY5" fmla="*/ 190500 h 2317675"/>
                <a:gd name="connsiteX6" fmla="*/ 1586634 w 2744338"/>
                <a:gd name="connsiteY6" fmla="*/ 381000 h 2317675"/>
                <a:gd name="connsiteX7" fmla="*/ 1688234 w 2744338"/>
                <a:gd name="connsiteY7" fmla="*/ 615950 h 2317675"/>
                <a:gd name="connsiteX8" fmla="*/ 1853334 w 2744338"/>
                <a:gd name="connsiteY8" fmla="*/ 717550 h 2317675"/>
                <a:gd name="connsiteX9" fmla="*/ 1929534 w 2744338"/>
                <a:gd name="connsiteY9" fmla="*/ 558800 h 2317675"/>
                <a:gd name="connsiteX10" fmla="*/ 2088284 w 2744338"/>
                <a:gd name="connsiteY10" fmla="*/ 558800 h 2317675"/>
                <a:gd name="connsiteX11" fmla="*/ 2183534 w 2744338"/>
                <a:gd name="connsiteY11" fmla="*/ 660400 h 2317675"/>
                <a:gd name="connsiteX12" fmla="*/ 2278784 w 2744338"/>
                <a:gd name="connsiteY12" fmla="*/ 901700 h 2317675"/>
                <a:gd name="connsiteX13" fmla="*/ 2348634 w 2744338"/>
                <a:gd name="connsiteY13" fmla="*/ 965200 h 2317675"/>
                <a:gd name="connsiteX14" fmla="*/ 2405784 w 2744338"/>
                <a:gd name="connsiteY14" fmla="*/ 1187450 h 2317675"/>
                <a:gd name="connsiteX15" fmla="*/ 2659768 w 2744338"/>
                <a:gd name="connsiteY15" fmla="*/ 1264125 h 2317675"/>
                <a:gd name="connsiteX16" fmla="*/ 2667402 w 2744338"/>
                <a:gd name="connsiteY16" fmla="*/ 1283974 h 2317675"/>
                <a:gd name="connsiteX17" fmla="*/ 2636923 w 2744338"/>
                <a:gd name="connsiteY17" fmla="*/ 1383034 h 2317675"/>
                <a:gd name="connsiteX18" fmla="*/ 2575963 w 2744338"/>
                <a:gd name="connsiteY18" fmla="*/ 1413514 h 2317675"/>
                <a:gd name="connsiteX19" fmla="*/ 2583582 w 2744338"/>
                <a:gd name="connsiteY19" fmla="*/ 1985014 h 2317675"/>
                <a:gd name="connsiteX20" fmla="*/ 2744338 w 2744338"/>
                <a:gd name="connsiteY20" fmla="*/ 2317675 h 2317675"/>
                <a:gd name="connsiteX21" fmla="*/ 1578281 w 2744338"/>
                <a:gd name="connsiteY21" fmla="*/ 2312636 h 2317675"/>
                <a:gd name="connsiteX22" fmla="*/ 1528466 w 2744338"/>
                <a:gd name="connsiteY22" fmla="*/ 2198254 h 2317675"/>
                <a:gd name="connsiteX23" fmla="*/ 1600603 w 2744338"/>
                <a:gd name="connsiteY23" fmla="*/ 2053592 h 2317675"/>
                <a:gd name="connsiteX24" fmla="*/ 1493923 w 2744338"/>
                <a:gd name="connsiteY24" fmla="*/ 1794512 h 2317675"/>
                <a:gd name="connsiteX25" fmla="*/ 1196743 w 2744338"/>
                <a:gd name="connsiteY25" fmla="*/ 1421132 h 2317675"/>
                <a:gd name="connsiteX26" fmla="*/ 1145517 w 2744338"/>
                <a:gd name="connsiteY26" fmla="*/ 1373076 h 2317675"/>
                <a:gd name="connsiteX27" fmla="*/ 1116177 w 2744338"/>
                <a:gd name="connsiteY27" fmla="*/ 1355707 h 2317675"/>
                <a:gd name="connsiteX28" fmla="*/ 1119251 w 2744338"/>
                <a:gd name="connsiteY28" fmla="*/ 1356146 h 2317675"/>
                <a:gd name="connsiteX29" fmla="*/ 1007108 w 2744338"/>
                <a:gd name="connsiteY29" fmla="*/ 1287135 h 2317675"/>
                <a:gd name="connsiteX30" fmla="*/ 1041613 w 2744338"/>
                <a:gd name="connsiteY30" fmla="*/ 1192244 h 2317675"/>
                <a:gd name="connsiteX31" fmla="*/ 1007108 w 2744338"/>
                <a:gd name="connsiteY31" fmla="*/ 1114607 h 2317675"/>
                <a:gd name="connsiteX32" fmla="*/ 920843 w 2744338"/>
                <a:gd name="connsiteY32" fmla="*/ 1097354 h 2317675"/>
                <a:gd name="connsiteX33" fmla="*/ 851832 w 2744338"/>
                <a:gd name="connsiteY33" fmla="*/ 967958 h 2317675"/>
                <a:gd name="connsiteX34" fmla="*/ 869085 w 2744338"/>
                <a:gd name="connsiteY34" fmla="*/ 898946 h 2317675"/>
                <a:gd name="connsiteX35" fmla="*/ 800074 w 2744338"/>
                <a:gd name="connsiteY35" fmla="*/ 881694 h 2317675"/>
                <a:gd name="connsiteX36" fmla="*/ 567160 w 2744338"/>
                <a:gd name="connsiteY36" fmla="*/ 528010 h 2317675"/>
                <a:gd name="connsiteX37" fmla="*/ 532655 w 2744338"/>
                <a:gd name="connsiteY37" fmla="*/ 424494 h 2317675"/>
                <a:gd name="connsiteX38" fmla="*/ 532655 w 2744338"/>
                <a:gd name="connsiteY38" fmla="*/ 286471 h 2317675"/>
                <a:gd name="connsiteX39" fmla="*/ 394632 w 2744338"/>
                <a:gd name="connsiteY39" fmla="*/ 208833 h 2317675"/>
                <a:gd name="connsiteX40" fmla="*/ 291115 w 2744338"/>
                <a:gd name="connsiteY40" fmla="*/ 191580 h 2317675"/>
                <a:gd name="connsiteX41" fmla="*/ 291115 w 2744338"/>
                <a:gd name="connsiteY41" fmla="*/ 450373 h 2317675"/>
                <a:gd name="connsiteX42" fmla="*/ 411885 w 2744338"/>
                <a:gd name="connsiteY42" fmla="*/ 579769 h 2317675"/>
                <a:gd name="connsiteX43" fmla="*/ 480896 w 2744338"/>
                <a:gd name="connsiteY43" fmla="*/ 726418 h 2317675"/>
                <a:gd name="connsiteX44" fmla="*/ 532655 w 2744338"/>
                <a:gd name="connsiteY44" fmla="*/ 829935 h 2317675"/>
                <a:gd name="connsiteX45" fmla="*/ 532655 w 2744338"/>
                <a:gd name="connsiteY45" fmla="*/ 933452 h 2317675"/>
                <a:gd name="connsiteX46" fmla="*/ 679304 w 2744338"/>
                <a:gd name="connsiteY46" fmla="*/ 1045595 h 2317675"/>
                <a:gd name="connsiteX47" fmla="*/ 765568 w 2744338"/>
                <a:gd name="connsiteY47" fmla="*/ 1131860 h 2317675"/>
                <a:gd name="connsiteX48" fmla="*/ 774194 w 2744338"/>
                <a:gd name="connsiteY48" fmla="*/ 1304388 h 2317675"/>
                <a:gd name="connsiteX49" fmla="*/ 851728 w 2744338"/>
                <a:gd name="connsiteY49" fmla="*/ 1473551 h 2317675"/>
                <a:gd name="connsiteX50" fmla="*/ 869085 w 2744338"/>
                <a:gd name="connsiteY50" fmla="*/ 1554554 h 2317675"/>
                <a:gd name="connsiteX51" fmla="*/ 963976 w 2744338"/>
                <a:gd name="connsiteY51" fmla="*/ 1545927 h 2317675"/>
                <a:gd name="connsiteX52" fmla="*/ 1015734 w 2744338"/>
                <a:gd name="connsiteY52" fmla="*/ 1692577 h 2317675"/>
                <a:gd name="connsiteX53" fmla="*/ 920843 w 2744338"/>
                <a:gd name="connsiteY53" fmla="*/ 1770214 h 2317675"/>
                <a:gd name="connsiteX54" fmla="*/ 825953 w 2744338"/>
                <a:gd name="connsiteY54" fmla="*/ 1640818 h 2317675"/>
                <a:gd name="connsiteX55" fmla="*/ 653425 w 2744338"/>
                <a:gd name="connsiteY55" fmla="*/ 1442410 h 2317675"/>
                <a:gd name="connsiteX56" fmla="*/ 657212 w 2744338"/>
                <a:gd name="connsiteY56" fmla="*/ 1435973 h 2317675"/>
                <a:gd name="connsiteX57" fmla="*/ 648104 w 2744338"/>
                <a:gd name="connsiteY57" fmla="*/ 1443992 h 2317675"/>
                <a:gd name="connsiteX58" fmla="*/ 640484 w 2744338"/>
                <a:gd name="connsiteY58" fmla="*/ 1238252 h 2317675"/>
                <a:gd name="connsiteX59" fmla="*/ 541424 w 2744338"/>
                <a:gd name="connsiteY59" fmla="*/ 1139192 h 2317675"/>
                <a:gd name="connsiteX60" fmla="*/ 518564 w 2744338"/>
                <a:gd name="connsiteY60" fmla="*/ 1062992 h 2317675"/>
                <a:gd name="connsiteX61" fmla="*/ 465224 w 2744338"/>
                <a:gd name="connsiteY61" fmla="*/ 1108712 h 2317675"/>
                <a:gd name="connsiteX62" fmla="*/ 358544 w 2744338"/>
                <a:gd name="connsiteY62" fmla="*/ 1040132 h 2317675"/>
                <a:gd name="connsiteX63" fmla="*/ 259484 w 2744338"/>
                <a:gd name="connsiteY63" fmla="*/ 910592 h 2317675"/>
                <a:gd name="connsiteX64" fmla="*/ 358544 w 2744338"/>
                <a:gd name="connsiteY64" fmla="*/ 910592 h 2317675"/>
                <a:gd name="connsiteX65" fmla="*/ 381404 w 2744338"/>
                <a:gd name="connsiteY65" fmla="*/ 796292 h 2317675"/>
                <a:gd name="connsiteX66" fmla="*/ 328064 w 2744338"/>
                <a:gd name="connsiteY66" fmla="*/ 689612 h 2317675"/>
                <a:gd name="connsiteX67" fmla="*/ 160424 w 2744338"/>
                <a:gd name="connsiteY67" fmla="*/ 567692 h 2317675"/>
                <a:gd name="connsiteX68" fmla="*/ 160424 w 2744338"/>
                <a:gd name="connsiteY68" fmla="*/ 491492 h 2317675"/>
                <a:gd name="connsiteX69" fmla="*/ 0 w 2744338"/>
                <a:gd name="connsiteY69" fmla="*/ 28730 h 2317675"/>
                <a:gd name="connsiteX70" fmla="*/ 310284 w 2744338"/>
                <a:gd name="connsiteY70" fmla="*/ 0 h 231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744338" h="2317675">
                  <a:moveTo>
                    <a:pt x="310284" y="0"/>
                  </a:moveTo>
                  <a:lnTo>
                    <a:pt x="284884" y="50800"/>
                  </a:lnTo>
                  <a:lnTo>
                    <a:pt x="805584" y="260350"/>
                  </a:lnTo>
                  <a:lnTo>
                    <a:pt x="1167534" y="260350"/>
                  </a:lnTo>
                  <a:lnTo>
                    <a:pt x="1186584" y="190500"/>
                  </a:lnTo>
                  <a:lnTo>
                    <a:pt x="1402484" y="190500"/>
                  </a:lnTo>
                  <a:lnTo>
                    <a:pt x="1586634" y="381000"/>
                  </a:lnTo>
                  <a:lnTo>
                    <a:pt x="1688234" y="615950"/>
                  </a:lnTo>
                  <a:lnTo>
                    <a:pt x="1853334" y="717550"/>
                  </a:lnTo>
                  <a:lnTo>
                    <a:pt x="1929534" y="558800"/>
                  </a:lnTo>
                  <a:lnTo>
                    <a:pt x="2088284" y="558800"/>
                  </a:lnTo>
                  <a:lnTo>
                    <a:pt x="2183534" y="660400"/>
                  </a:lnTo>
                  <a:lnTo>
                    <a:pt x="2278784" y="901700"/>
                  </a:lnTo>
                  <a:lnTo>
                    <a:pt x="2348634" y="965200"/>
                  </a:lnTo>
                  <a:lnTo>
                    <a:pt x="2405784" y="1187450"/>
                  </a:lnTo>
                  <a:lnTo>
                    <a:pt x="2659768" y="1264125"/>
                  </a:lnTo>
                  <a:lnTo>
                    <a:pt x="2667402" y="1283974"/>
                  </a:lnTo>
                  <a:lnTo>
                    <a:pt x="2636923" y="1383034"/>
                  </a:lnTo>
                  <a:lnTo>
                    <a:pt x="2575963" y="1413514"/>
                  </a:lnTo>
                  <a:cubicBezTo>
                    <a:pt x="2567072" y="1422404"/>
                    <a:pt x="2581995" y="1980252"/>
                    <a:pt x="2583582" y="1985014"/>
                  </a:cubicBezTo>
                  <a:cubicBezTo>
                    <a:pt x="2584535" y="2060262"/>
                    <a:pt x="2695343" y="2239570"/>
                    <a:pt x="2744338" y="2317675"/>
                  </a:cubicBezTo>
                  <a:lnTo>
                    <a:pt x="1578281" y="2312636"/>
                  </a:lnTo>
                  <a:cubicBezTo>
                    <a:pt x="1561676" y="2274509"/>
                    <a:pt x="1524746" y="2241428"/>
                    <a:pt x="1528466" y="2198254"/>
                  </a:cubicBezTo>
                  <a:cubicBezTo>
                    <a:pt x="1532186" y="2155080"/>
                    <a:pt x="1576557" y="2101813"/>
                    <a:pt x="1600603" y="2053592"/>
                  </a:cubicBezTo>
                  <a:cubicBezTo>
                    <a:pt x="1608223" y="2007872"/>
                    <a:pt x="1490748" y="1794512"/>
                    <a:pt x="1493923" y="1794512"/>
                  </a:cubicBezTo>
                  <a:lnTo>
                    <a:pt x="1196743" y="1421132"/>
                  </a:lnTo>
                  <a:cubicBezTo>
                    <a:pt x="1184996" y="1403987"/>
                    <a:pt x="1166541" y="1387815"/>
                    <a:pt x="1145517" y="1373076"/>
                  </a:cubicBezTo>
                  <a:lnTo>
                    <a:pt x="1116177" y="1355707"/>
                  </a:lnTo>
                  <a:lnTo>
                    <a:pt x="1119251" y="1356146"/>
                  </a:lnTo>
                  <a:lnTo>
                    <a:pt x="1007108" y="1287135"/>
                  </a:lnTo>
                  <a:lnTo>
                    <a:pt x="1041613" y="1192244"/>
                  </a:lnTo>
                  <a:lnTo>
                    <a:pt x="1007108" y="1114607"/>
                  </a:lnTo>
                  <a:lnTo>
                    <a:pt x="920843" y="1097354"/>
                  </a:lnTo>
                  <a:lnTo>
                    <a:pt x="851832" y="967958"/>
                  </a:lnTo>
                  <a:lnTo>
                    <a:pt x="869085" y="898946"/>
                  </a:lnTo>
                  <a:lnTo>
                    <a:pt x="800074" y="881694"/>
                  </a:lnTo>
                  <a:lnTo>
                    <a:pt x="567160" y="528010"/>
                  </a:lnTo>
                  <a:lnTo>
                    <a:pt x="532655" y="424494"/>
                  </a:lnTo>
                  <a:lnTo>
                    <a:pt x="532655" y="286471"/>
                  </a:lnTo>
                  <a:lnTo>
                    <a:pt x="394632" y="208833"/>
                  </a:lnTo>
                  <a:lnTo>
                    <a:pt x="291115" y="191580"/>
                  </a:lnTo>
                  <a:lnTo>
                    <a:pt x="291115" y="450373"/>
                  </a:lnTo>
                  <a:lnTo>
                    <a:pt x="411885" y="579769"/>
                  </a:lnTo>
                  <a:lnTo>
                    <a:pt x="480896" y="726418"/>
                  </a:lnTo>
                  <a:lnTo>
                    <a:pt x="532655" y="829935"/>
                  </a:lnTo>
                  <a:lnTo>
                    <a:pt x="532655" y="933452"/>
                  </a:lnTo>
                  <a:lnTo>
                    <a:pt x="679304" y="1045595"/>
                  </a:lnTo>
                  <a:lnTo>
                    <a:pt x="765568" y="1131860"/>
                  </a:lnTo>
                  <a:lnTo>
                    <a:pt x="774194" y="1304388"/>
                  </a:lnTo>
                  <a:lnTo>
                    <a:pt x="851728" y="1473551"/>
                  </a:lnTo>
                  <a:lnTo>
                    <a:pt x="869085" y="1554554"/>
                  </a:lnTo>
                  <a:lnTo>
                    <a:pt x="963976" y="1545927"/>
                  </a:lnTo>
                  <a:lnTo>
                    <a:pt x="1015734" y="1692577"/>
                  </a:lnTo>
                  <a:lnTo>
                    <a:pt x="920843" y="1770214"/>
                  </a:lnTo>
                  <a:lnTo>
                    <a:pt x="825953" y="1640818"/>
                  </a:lnTo>
                  <a:lnTo>
                    <a:pt x="653425" y="1442410"/>
                  </a:lnTo>
                  <a:lnTo>
                    <a:pt x="657212" y="1435973"/>
                  </a:lnTo>
                  <a:lnTo>
                    <a:pt x="648104" y="1443992"/>
                  </a:lnTo>
                  <a:lnTo>
                    <a:pt x="640484" y="1238252"/>
                  </a:lnTo>
                  <a:lnTo>
                    <a:pt x="541424" y="1139192"/>
                  </a:lnTo>
                  <a:lnTo>
                    <a:pt x="518564" y="1062992"/>
                  </a:lnTo>
                  <a:lnTo>
                    <a:pt x="465224" y="1108712"/>
                  </a:lnTo>
                  <a:lnTo>
                    <a:pt x="358544" y="1040132"/>
                  </a:lnTo>
                  <a:lnTo>
                    <a:pt x="259484" y="910592"/>
                  </a:lnTo>
                  <a:lnTo>
                    <a:pt x="358544" y="910592"/>
                  </a:lnTo>
                  <a:lnTo>
                    <a:pt x="381404" y="796292"/>
                  </a:lnTo>
                  <a:lnTo>
                    <a:pt x="328064" y="689612"/>
                  </a:lnTo>
                  <a:lnTo>
                    <a:pt x="160424" y="567692"/>
                  </a:lnTo>
                  <a:lnTo>
                    <a:pt x="160424" y="491492"/>
                  </a:lnTo>
                  <a:lnTo>
                    <a:pt x="0" y="28730"/>
                  </a:lnTo>
                  <a:lnTo>
                    <a:pt x="31028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7C6BC11-30D4-4DDF-A8C2-DB4717EABA96}"/>
                </a:ext>
              </a:extLst>
            </p:cNvPr>
            <p:cNvSpPr/>
            <p:nvPr/>
          </p:nvSpPr>
          <p:spPr>
            <a:xfrm>
              <a:off x="5425829" y="6343650"/>
              <a:ext cx="2251321" cy="531458"/>
            </a:xfrm>
            <a:custGeom>
              <a:avLst/>
              <a:gdLst>
                <a:gd name="connsiteX0" fmla="*/ 279646 w 2251321"/>
                <a:gd name="connsiteY0" fmla="*/ 209550 h 531458"/>
                <a:gd name="connsiteX1" fmla="*/ 479671 w 2251321"/>
                <a:gd name="connsiteY1" fmla="*/ 219075 h 531458"/>
                <a:gd name="connsiteX2" fmla="*/ 489196 w 2251321"/>
                <a:gd name="connsiteY2" fmla="*/ 333375 h 531458"/>
                <a:gd name="connsiteX3" fmla="*/ 403471 w 2251321"/>
                <a:gd name="connsiteY3" fmla="*/ 428625 h 531458"/>
                <a:gd name="connsiteX4" fmla="*/ 390617 w 2251321"/>
                <a:gd name="connsiteY4" fmla="*/ 531458 h 531458"/>
                <a:gd name="connsiteX5" fmla="*/ 0 w 2251321"/>
                <a:gd name="connsiteY5" fmla="*/ 531458 h 531458"/>
                <a:gd name="connsiteX6" fmla="*/ 12946 w 2251321"/>
                <a:gd name="connsiteY6" fmla="*/ 466725 h 531458"/>
                <a:gd name="connsiteX7" fmla="*/ 41521 w 2251321"/>
                <a:gd name="connsiteY7" fmla="*/ 342900 h 531458"/>
                <a:gd name="connsiteX8" fmla="*/ 108196 w 2251321"/>
                <a:gd name="connsiteY8" fmla="*/ 266700 h 531458"/>
                <a:gd name="connsiteX9" fmla="*/ 1117846 w 2251321"/>
                <a:gd name="connsiteY9" fmla="*/ 0 h 531458"/>
                <a:gd name="connsiteX10" fmla="*/ 1279771 w 2251321"/>
                <a:gd name="connsiteY10" fmla="*/ 0 h 531458"/>
                <a:gd name="connsiteX11" fmla="*/ 1413121 w 2251321"/>
                <a:gd name="connsiteY11" fmla="*/ 0 h 531458"/>
                <a:gd name="connsiteX12" fmla="*/ 1536946 w 2251321"/>
                <a:gd name="connsiteY12" fmla="*/ 95250 h 531458"/>
                <a:gd name="connsiteX13" fmla="*/ 1756021 w 2251321"/>
                <a:gd name="connsiteY13" fmla="*/ 209550 h 531458"/>
                <a:gd name="connsiteX14" fmla="*/ 1898896 w 2251321"/>
                <a:gd name="connsiteY14" fmla="*/ 304800 h 531458"/>
                <a:gd name="connsiteX15" fmla="*/ 2070346 w 2251321"/>
                <a:gd name="connsiteY15" fmla="*/ 371475 h 531458"/>
                <a:gd name="connsiteX16" fmla="*/ 2251321 w 2251321"/>
                <a:gd name="connsiteY16" fmla="*/ 514350 h 531458"/>
                <a:gd name="connsiteX17" fmla="*/ 2234213 w 2251321"/>
                <a:gd name="connsiteY17" fmla="*/ 531458 h 531458"/>
                <a:gd name="connsiteX18" fmla="*/ 1705351 w 2251321"/>
                <a:gd name="connsiteY18" fmla="*/ 531458 h 531458"/>
                <a:gd name="connsiteX19" fmla="*/ 1708396 w 2251321"/>
                <a:gd name="connsiteY19" fmla="*/ 485775 h 531458"/>
                <a:gd name="connsiteX20" fmla="*/ 1784596 w 2251321"/>
                <a:gd name="connsiteY20" fmla="*/ 400050 h 531458"/>
                <a:gd name="connsiteX21" fmla="*/ 1689346 w 2251321"/>
                <a:gd name="connsiteY21" fmla="*/ 352425 h 531458"/>
                <a:gd name="connsiteX22" fmla="*/ 1641721 w 2251321"/>
                <a:gd name="connsiteY22" fmla="*/ 228600 h 531458"/>
                <a:gd name="connsiteX23" fmla="*/ 1498846 w 2251321"/>
                <a:gd name="connsiteY23" fmla="*/ 133350 h 531458"/>
                <a:gd name="connsiteX24" fmla="*/ 1413121 w 2251321"/>
                <a:gd name="connsiteY24" fmla="*/ 161925 h 531458"/>
                <a:gd name="connsiteX25" fmla="*/ 1289296 w 2251321"/>
                <a:gd name="connsiteY25" fmla="*/ 123825 h 531458"/>
                <a:gd name="connsiteX26" fmla="*/ 1165471 w 2251321"/>
                <a:gd name="connsiteY26" fmla="*/ 123825 h 531458"/>
                <a:gd name="connsiteX27" fmla="*/ 1165471 w 2251321"/>
                <a:gd name="connsiteY27" fmla="*/ 57150 h 531458"/>
                <a:gd name="connsiteX28" fmla="*/ 1108321 w 2251321"/>
                <a:gd name="connsiteY28" fmla="*/ 38100 h 531458"/>
                <a:gd name="connsiteX29" fmla="*/ 927346 w 2251321"/>
                <a:gd name="connsiteY29" fmla="*/ 152400 h 531458"/>
                <a:gd name="connsiteX30" fmla="*/ 784471 w 2251321"/>
                <a:gd name="connsiteY30" fmla="*/ 200025 h 531458"/>
                <a:gd name="connsiteX31" fmla="*/ 832096 w 2251321"/>
                <a:gd name="connsiteY31" fmla="*/ 104775 h 531458"/>
                <a:gd name="connsiteX32" fmla="*/ 994021 w 2251321"/>
                <a:gd name="connsiteY32" fmla="*/ 28575 h 531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51321" h="531458">
                  <a:moveTo>
                    <a:pt x="279646" y="209550"/>
                  </a:moveTo>
                  <a:lnTo>
                    <a:pt x="479671" y="219075"/>
                  </a:lnTo>
                  <a:lnTo>
                    <a:pt x="489196" y="333375"/>
                  </a:lnTo>
                  <a:lnTo>
                    <a:pt x="403471" y="428625"/>
                  </a:lnTo>
                  <a:lnTo>
                    <a:pt x="390617" y="531458"/>
                  </a:lnTo>
                  <a:lnTo>
                    <a:pt x="0" y="531458"/>
                  </a:lnTo>
                  <a:lnTo>
                    <a:pt x="12946" y="466725"/>
                  </a:lnTo>
                  <a:lnTo>
                    <a:pt x="41521" y="342900"/>
                  </a:lnTo>
                  <a:lnTo>
                    <a:pt x="108196" y="266700"/>
                  </a:lnTo>
                  <a:close/>
                  <a:moveTo>
                    <a:pt x="1117846" y="0"/>
                  </a:moveTo>
                  <a:lnTo>
                    <a:pt x="1279771" y="0"/>
                  </a:lnTo>
                  <a:lnTo>
                    <a:pt x="1413121" y="0"/>
                  </a:lnTo>
                  <a:lnTo>
                    <a:pt x="1536946" y="95250"/>
                  </a:lnTo>
                  <a:lnTo>
                    <a:pt x="1756021" y="209550"/>
                  </a:lnTo>
                  <a:lnTo>
                    <a:pt x="1898896" y="304800"/>
                  </a:lnTo>
                  <a:lnTo>
                    <a:pt x="2070346" y="371475"/>
                  </a:lnTo>
                  <a:lnTo>
                    <a:pt x="2251321" y="514350"/>
                  </a:lnTo>
                  <a:lnTo>
                    <a:pt x="2234213" y="531458"/>
                  </a:lnTo>
                  <a:lnTo>
                    <a:pt x="1705351" y="531458"/>
                  </a:lnTo>
                  <a:lnTo>
                    <a:pt x="1708396" y="485775"/>
                  </a:lnTo>
                  <a:lnTo>
                    <a:pt x="1784596" y="400050"/>
                  </a:lnTo>
                  <a:lnTo>
                    <a:pt x="1689346" y="352425"/>
                  </a:lnTo>
                  <a:lnTo>
                    <a:pt x="1641721" y="228600"/>
                  </a:lnTo>
                  <a:lnTo>
                    <a:pt x="1498846" y="133350"/>
                  </a:lnTo>
                  <a:lnTo>
                    <a:pt x="1413121" y="161925"/>
                  </a:lnTo>
                  <a:lnTo>
                    <a:pt x="1289296" y="123825"/>
                  </a:lnTo>
                  <a:lnTo>
                    <a:pt x="1165471" y="123825"/>
                  </a:lnTo>
                  <a:lnTo>
                    <a:pt x="1165471" y="57150"/>
                  </a:lnTo>
                  <a:lnTo>
                    <a:pt x="1108321" y="38100"/>
                  </a:lnTo>
                  <a:lnTo>
                    <a:pt x="927346" y="152400"/>
                  </a:lnTo>
                  <a:lnTo>
                    <a:pt x="784471" y="200025"/>
                  </a:lnTo>
                  <a:lnTo>
                    <a:pt x="832096" y="104775"/>
                  </a:lnTo>
                  <a:lnTo>
                    <a:pt x="994021" y="285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BFC51A34-ACDB-4D60-90DB-6FB8F8543B5C}"/>
                </a:ext>
              </a:extLst>
            </p:cNvPr>
            <p:cNvSpPr txBox="1"/>
            <p:nvPr/>
          </p:nvSpPr>
          <p:spPr>
            <a:xfrm>
              <a:off x="3390684" y="5718876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メキシコ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B24519-F7D6-487D-8732-A00D026DF90D}"/>
                </a:ext>
              </a:extLst>
            </p:cNvPr>
            <p:cNvSpPr txBox="1"/>
            <p:nvPr/>
          </p:nvSpPr>
          <p:spPr>
            <a:xfrm>
              <a:off x="6651470" y="6331351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キューバ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68D50208-2725-49CE-82AF-575C58E72D23}"/>
                </a:ext>
              </a:extLst>
            </p:cNvPr>
            <p:cNvSpPr txBox="1"/>
            <p:nvPr/>
          </p:nvSpPr>
          <p:spPr>
            <a:xfrm>
              <a:off x="5089626" y="301487"/>
              <a:ext cx="4924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カナダ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5D396C1-8141-4BCB-8260-01352C79B1CB}"/>
                </a:ext>
              </a:extLst>
            </p:cNvPr>
            <p:cNvSpPr/>
            <p:nvPr/>
          </p:nvSpPr>
          <p:spPr>
            <a:xfrm>
              <a:off x="7620950" y="4464507"/>
              <a:ext cx="2161225" cy="1977696"/>
            </a:xfrm>
            <a:prstGeom prst="rect">
              <a:avLst/>
            </a:prstGeom>
            <a:solidFill>
              <a:srgbClr val="66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994CDC7-ED43-48E1-A857-5CE275855FE9}"/>
                </a:ext>
              </a:extLst>
            </p:cNvPr>
            <p:cNvSpPr/>
            <p:nvPr/>
          </p:nvSpPr>
          <p:spPr>
            <a:xfrm>
              <a:off x="9193993" y="4795017"/>
              <a:ext cx="585801" cy="1431953"/>
            </a:xfrm>
            <a:custGeom>
              <a:avLst/>
              <a:gdLst>
                <a:gd name="connsiteX0" fmla="*/ 1119187 w 1119693"/>
                <a:gd name="connsiteY0" fmla="*/ 0 h 2362301"/>
                <a:gd name="connsiteX1" fmla="*/ 892726 w 1119693"/>
                <a:gd name="connsiteY1" fmla="*/ 2362301 h 2362301"/>
                <a:gd name="connsiteX2" fmla="*/ 881062 w 1119693"/>
                <a:gd name="connsiteY2" fmla="*/ 2309812 h 2362301"/>
                <a:gd name="connsiteX3" fmla="*/ 757237 w 1119693"/>
                <a:gd name="connsiteY3" fmla="*/ 2247900 h 2362301"/>
                <a:gd name="connsiteX4" fmla="*/ 642937 w 1119693"/>
                <a:gd name="connsiteY4" fmla="*/ 2057400 h 2362301"/>
                <a:gd name="connsiteX5" fmla="*/ 609600 w 1119693"/>
                <a:gd name="connsiteY5" fmla="*/ 1966912 h 2362301"/>
                <a:gd name="connsiteX6" fmla="*/ 471487 w 1119693"/>
                <a:gd name="connsiteY6" fmla="*/ 1819275 h 2362301"/>
                <a:gd name="connsiteX7" fmla="*/ 428625 w 1119693"/>
                <a:gd name="connsiteY7" fmla="*/ 1814512 h 2362301"/>
                <a:gd name="connsiteX8" fmla="*/ 371475 w 1119693"/>
                <a:gd name="connsiteY8" fmla="*/ 1905000 h 2362301"/>
                <a:gd name="connsiteX9" fmla="*/ 295275 w 1119693"/>
                <a:gd name="connsiteY9" fmla="*/ 1924050 h 2362301"/>
                <a:gd name="connsiteX10" fmla="*/ 290512 w 1119693"/>
                <a:gd name="connsiteY10" fmla="*/ 1852612 h 2362301"/>
                <a:gd name="connsiteX11" fmla="*/ 171450 w 1119693"/>
                <a:gd name="connsiteY11" fmla="*/ 1790700 h 2362301"/>
                <a:gd name="connsiteX12" fmla="*/ 147637 w 1119693"/>
                <a:gd name="connsiteY12" fmla="*/ 1714500 h 2362301"/>
                <a:gd name="connsiteX13" fmla="*/ 104775 w 1119693"/>
                <a:gd name="connsiteY13" fmla="*/ 1747837 h 2362301"/>
                <a:gd name="connsiteX14" fmla="*/ 0 w 1119693"/>
                <a:gd name="connsiteY14" fmla="*/ 1728787 h 2362301"/>
                <a:gd name="connsiteX15" fmla="*/ 0 w 1119693"/>
                <a:gd name="connsiteY15" fmla="*/ 120650 h 2362301"/>
                <a:gd name="connsiteX16" fmla="*/ 71437 w 1119693"/>
                <a:gd name="connsiteY16" fmla="*/ 104775 h 2362301"/>
                <a:gd name="connsiteX17" fmla="*/ 133350 w 1119693"/>
                <a:gd name="connsiteY17" fmla="*/ 152400 h 2362301"/>
                <a:gd name="connsiteX18" fmla="*/ 400050 w 1119693"/>
                <a:gd name="connsiteY18" fmla="*/ 290512 h 2362301"/>
                <a:gd name="connsiteX19" fmla="*/ 447675 w 1119693"/>
                <a:gd name="connsiteY19" fmla="*/ 285750 h 2362301"/>
                <a:gd name="connsiteX20" fmla="*/ 452437 w 1119693"/>
                <a:gd name="connsiteY20" fmla="*/ 204787 h 2362301"/>
                <a:gd name="connsiteX21" fmla="*/ 442912 w 1119693"/>
                <a:gd name="connsiteY21" fmla="*/ 171450 h 2362301"/>
                <a:gd name="connsiteX22" fmla="*/ 552450 w 1119693"/>
                <a:gd name="connsiteY22" fmla="*/ 133350 h 2362301"/>
                <a:gd name="connsiteX23" fmla="*/ 595312 w 1119693"/>
                <a:gd name="connsiteY23" fmla="*/ 152400 h 2362301"/>
                <a:gd name="connsiteX24" fmla="*/ 685800 w 1119693"/>
                <a:gd name="connsiteY24" fmla="*/ 114300 h 2362301"/>
                <a:gd name="connsiteX25" fmla="*/ 814387 w 1119693"/>
                <a:gd name="connsiteY25" fmla="*/ 61912 h 2362301"/>
                <a:gd name="connsiteX26" fmla="*/ 885825 w 1119693"/>
                <a:gd name="connsiteY26" fmla="*/ 19050 h 2362301"/>
                <a:gd name="connsiteX27" fmla="*/ 966787 w 1119693"/>
                <a:gd name="connsiteY27" fmla="*/ 33337 h 2362301"/>
                <a:gd name="connsiteX28" fmla="*/ 914400 w 1119693"/>
                <a:gd name="connsiteY28" fmla="*/ 90487 h 2362301"/>
                <a:gd name="connsiteX29" fmla="*/ 852487 w 1119693"/>
                <a:gd name="connsiteY29" fmla="*/ 133350 h 2362301"/>
                <a:gd name="connsiteX30" fmla="*/ 747712 w 1119693"/>
                <a:gd name="connsiteY30" fmla="*/ 152400 h 2362301"/>
                <a:gd name="connsiteX31" fmla="*/ 666750 w 1119693"/>
                <a:gd name="connsiteY31" fmla="*/ 214312 h 2362301"/>
                <a:gd name="connsiteX32" fmla="*/ 657225 w 1119693"/>
                <a:gd name="connsiteY32" fmla="*/ 257175 h 2362301"/>
                <a:gd name="connsiteX33" fmla="*/ 728662 w 1119693"/>
                <a:gd name="connsiteY33" fmla="*/ 214312 h 2362301"/>
                <a:gd name="connsiteX34" fmla="*/ 790575 w 1119693"/>
                <a:gd name="connsiteY34" fmla="*/ 180975 h 2362301"/>
                <a:gd name="connsiteX35" fmla="*/ 857250 w 1119693"/>
                <a:gd name="connsiteY35" fmla="*/ 171450 h 2362301"/>
                <a:gd name="connsiteX36" fmla="*/ 947737 w 1119693"/>
                <a:gd name="connsiteY36" fmla="*/ 80962 h 2362301"/>
                <a:gd name="connsiteX37" fmla="*/ 995362 w 1119693"/>
                <a:gd name="connsiteY37" fmla="*/ 90487 h 2362301"/>
                <a:gd name="connsiteX38" fmla="*/ 1076325 w 1119693"/>
                <a:gd name="connsiteY38" fmla="*/ 38100 h 2362301"/>
                <a:gd name="connsiteX39" fmla="*/ 1119187 w 1119693"/>
                <a:gd name="connsiteY39" fmla="*/ 0 h 2362301"/>
                <a:gd name="connsiteX0" fmla="*/ 1119187 w 1227479"/>
                <a:gd name="connsiteY0" fmla="*/ 0 h 2362301"/>
                <a:gd name="connsiteX1" fmla="*/ 1219199 w 1227479"/>
                <a:gd name="connsiteY1" fmla="*/ 1438274 h 2362301"/>
                <a:gd name="connsiteX2" fmla="*/ 892726 w 1227479"/>
                <a:gd name="connsiteY2" fmla="*/ 2362301 h 2362301"/>
                <a:gd name="connsiteX3" fmla="*/ 881062 w 1227479"/>
                <a:gd name="connsiteY3" fmla="*/ 2309812 h 2362301"/>
                <a:gd name="connsiteX4" fmla="*/ 757237 w 1227479"/>
                <a:gd name="connsiteY4" fmla="*/ 2247900 h 2362301"/>
                <a:gd name="connsiteX5" fmla="*/ 642937 w 1227479"/>
                <a:gd name="connsiteY5" fmla="*/ 2057400 h 2362301"/>
                <a:gd name="connsiteX6" fmla="*/ 609600 w 1227479"/>
                <a:gd name="connsiteY6" fmla="*/ 1966912 h 2362301"/>
                <a:gd name="connsiteX7" fmla="*/ 471487 w 1227479"/>
                <a:gd name="connsiteY7" fmla="*/ 1819275 h 2362301"/>
                <a:gd name="connsiteX8" fmla="*/ 428625 w 1227479"/>
                <a:gd name="connsiteY8" fmla="*/ 1814512 h 2362301"/>
                <a:gd name="connsiteX9" fmla="*/ 371475 w 1227479"/>
                <a:gd name="connsiteY9" fmla="*/ 1905000 h 2362301"/>
                <a:gd name="connsiteX10" fmla="*/ 295275 w 1227479"/>
                <a:gd name="connsiteY10" fmla="*/ 1924050 h 2362301"/>
                <a:gd name="connsiteX11" fmla="*/ 290512 w 1227479"/>
                <a:gd name="connsiteY11" fmla="*/ 1852612 h 2362301"/>
                <a:gd name="connsiteX12" fmla="*/ 171450 w 1227479"/>
                <a:gd name="connsiteY12" fmla="*/ 1790700 h 2362301"/>
                <a:gd name="connsiteX13" fmla="*/ 147637 w 1227479"/>
                <a:gd name="connsiteY13" fmla="*/ 1714500 h 2362301"/>
                <a:gd name="connsiteX14" fmla="*/ 104775 w 1227479"/>
                <a:gd name="connsiteY14" fmla="*/ 1747837 h 2362301"/>
                <a:gd name="connsiteX15" fmla="*/ 0 w 1227479"/>
                <a:gd name="connsiteY15" fmla="*/ 1728787 h 2362301"/>
                <a:gd name="connsiteX16" fmla="*/ 0 w 1227479"/>
                <a:gd name="connsiteY16" fmla="*/ 120650 h 2362301"/>
                <a:gd name="connsiteX17" fmla="*/ 71437 w 1227479"/>
                <a:gd name="connsiteY17" fmla="*/ 104775 h 2362301"/>
                <a:gd name="connsiteX18" fmla="*/ 133350 w 1227479"/>
                <a:gd name="connsiteY18" fmla="*/ 152400 h 2362301"/>
                <a:gd name="connsiteX19" fmla="*/ 400050 w 1227479"/>
                <a:gd name="connsiteY19" fmla="*/ 290512 h 2362301"/>
                <a:gd name="connsiteX20" fmla="*/ 447675 w 1227479"/>
                <a:gd name="connsiteY20" fmla="*/ 285750 h 2362301"/>
                <a:gd name="connsiteX21" fmla="*/ 452437 w 1227479"/>
                <a:gd name="connsiteY21" fmla="*/ 204787 h 2362301"/>
                <a:gd name="connsiteX22" fmla="*/ 442912 w 1227479"/>
                <a:gd name="connsiteY22" fmla="*/ 171450 h 2362301"/>
                <a:gd name="connsiteX23" fmla="*/ 552450 w 1227479"/>
                <a:gd name="connsiteY23" fmla="*/ 133350 h 2362301"/>
                <a:gd name="connsiteX24" fmla="*/ 595312 w 1227479"/>
                <a:gd name="connsiteY24" fmla="*/ 152400 h 2362301"/>
                <a:gd name="connsiteX25" fmla="*/ 685800 w 1227479"/>
                <a:gd name="connsiteY25" fmla="*/ 114300 h 2362301"/>
                <a:gd name="connsiteX26" fmla="*/ 814387 w 1227479"/>
                <a:gd name="connsiteY26" fmla="*/ 61912 h 2362301"/>
                <a:gd name="connsiteX27" fmla="*/ 885825 w 1227479"/>
                <a:gd name="connsiteY27" fmla="*/ 19050 h 2362301"/>
                <a:gd name="connsiteX28" fmla="*/ 966787 w 1227479"/>
                <a:gd name="connsiteY28" fmla="*/ 33337 h 2362301"/>
                <a:gd name="connsiteX29" fmla="*/ 914400 w 1227479"/>
                <a:gd name="connsiteY29" fmla="*/ 90487 h 2362301"/>
                <a:gd name="connsiteX30" fmla="*/ 852487 w 1227479"/>
                <a:gd name="connsiteY30" fmla="*/ 133350 h 2362301"/>
                <a:gd name="connsiteX31" fmla="*/ 747712 w 1227479"/>
                <a:gd name="connsiteY31" fmla="*/ 152400 h 2362301"/>
                <a:gd name="connsiteX32" fmla="*/ 666750 w 1227479"/>
                <a:gd name="connsiteY32" fmla="*/ 214312 h 2362301"/>
                <a:gd name="connsiteX33" fmla="*/ 657225 w 1227479"/>
                <a:gd name="connsiteY33" fmla="*/ 257175 h 2362301"/>
                <a:gd name="connsiteX34" fmla="*/ 728662 w 1227479"/>
                <a:gd name="connsiteY34" fmla="*/ 214312 h 2362301"/>
                <a:gd name="connsiteX35" fmla="*/ 790575 w 1227479"/>
                <a:gd name="connsiteY35" fmla="*/ 180975 h 2362301"/>
                <a:gd name="connsiteX36" fmla="*/ 857250 w 1227479"/>
                <a:gd name="connsiteY36" fmla="*/ 171450 h 2362301"/>
                <a:gd name="connsiteX37" fmla="*/ 947737 w 1227479"/>
                <a:gd name="connsiteY37" fmla="*/ 80962 h 2362301"/>
                <a:gd name="connsiteX38" fmla="*/ 995362 w 1227479"/>
                <a:gd name="connsiteY38" fmla="*/ 90487 h 2362301"/>
                <a:gd name="connsiteX39" fmla="*/ 1076325 w 1227479"/>
                <a:gd name="connsiteY39" fmla="*/ 38100 h 2362301"/>
                <a:gd name="connsiteX40" fmla="*/ 1119187 w 1227479"/>
                <a:gd name="connsiteY40" fmla="*/ 0 h 2362301"/>
                <a:gd name="connsiteX0" fmla="*/ 1219199 w 1310639"/>
                <a:gd name="connsiteY0" fmla="*/ 1438274 h 2362301"/>
                <a:gd name="connsiteX1" fmla="*/ 892726 w 1310639"/>
                <a:gd name="connsiteY1" fmla="*/ 2362301 h 2362301"/>
                <a:gd name="connsiteX2" fmla="*/ 881062 w 1310639"/>
                <a:gd name="connsiteY2" fmla="*/ 2309812 h 2362301"/>
                <a:gd name="connsiteX3" fmla="*/ 757237 w 1310639"/>
                <a:gd name="connsiteY3" fmla="*/ 2247900 h 2362301"/>
                <a:gd name="connsiteX4" fmla="*/ 642937 w 1310639"/>
                <a:gd name="connsiteY4" fmla="*/ 2057400 h 2362301"/>
                <a:gd name="connsiteX5" fmla="*/ 609600 w 1310639"/>
                <a:gd name="connsiteY5" fmla="*/ 1966912 h 2362301"/>
                <a:gd name="connsiteX6" fmla="*/ 471487 w 1310639"/>
                <a:gd name="connsiteY6" fmla="*/ 1819275 h 2362301"/>
                <a:gd name="connsiteX7" fmla="*/ 428625 w 1310639"/>
                <a:gd name="connsiteY7" fmla="*/ 1814512 h 2362301"/>
                <a:gd name="connsiteX8" fmla="*/ 371475 w 1310639"/>
                <a:gd name="connsiteY8" fmla="*/ 1905000 h 2362301"/>
                <a:gd name="connsiteX9" fmla="*/ 295275 w 1310639"/>
                <a:gd name="connsiteY9" fmla="*/ 1924050 h 2362301"/>
                <a:gd name="connsiteX10" fmla="*/ 290512 w 1310639"/>
                <a:gd name="connsiteY10" fmla="*/ 1852612 h 2362301"/>
                <a:gd name="connsiteX11" fmla="*/ 171450 w 1310639"/>
                <a:gd name="connsiteY11" fmla="*/ 1790700 h 2362301"/>
                <a:gd name="connsiteX12" fmla="*/ 147637 w 1310639"/>
                <a:gd name="connsiteY12" fmla="*/ 1714500 h 2362301"/>
                <a:gd name="connsiteX13" fmla="*/ 104775 w 1310639"/>
                <a:gd name="connsiteY13" fmla="*/ 1747837 h 2362301"/>
                <a:gd name="connsiteX14" fmla="*/ 0 w 1310639"/>
                <a:gd name="connsiteY14" fmla="*/ 1728787 h 2362301"/>
                <a:gd name="connsiteX15" fmla="*/ 0 w 1310639"/>
                <a:gd name="connsiteY15" fmla="*/ 120650 h 2362301"/>
                <a:gd name="connsiteX16" fmla="*/ 71437 w 1310639"/>
                <a:gd name="connsiteY16" fmla="*/ 104775 h 2362301"/>
                <a:gd name="connsiteX17" fmla="*/ 133350 w 1310639"/>
                <a:gd name="connsiteY17" fmla="*/ 152400 h 2362301"/>
                <a:gd name="connsiteX18" fmla="*/ 400050 w 1310639"/>
                <a:gd name="connsiteY18" fmla="*/ 290512 h 2362301"/>
                <a:gd name="connsiteX19" fmla="*/ 447675 w 1310639"/>
                <a:gd name="connsiteY19" fmla="*/ 285750 h 2362301"/>
                <a:gd name="connsiteX20" fmla="*/ 452437 w 1310639"/>
                <a:gd name="connsiteY20" fmla="*/ 204787 h 2362301"/>
                <a:gd name="connsiteX21" fmla="*/ 442912 w 1310639"/>
                <a:gd name="connsiteY21" fmla="*/ 171450 h 2362301"/>
                <a:gd name="connsiteX22" fmla="*/ 552450 w 1310639"/>
                <a:gd name="connsiteY22" fmla="*/ 133350 h 2362301"/>
                <a:gd name="connsiteX23" fmla="*/ 595312 w 1310639"/>
                <a:gd name="connsiteY23" fmla="*/ 152400 h 2362301"/>
                <a:gd name="connsiteX24" fmla="*/ 685800 w 1310639"/>
                <a:gd name="connsiteY24" fmla="*/ 114300 h 2362301"/>
                <a:gd name="connsiteX25" fmla="*/ 814387 w 1310639"/>
                <a:gd name="connsiteY25" fmla="*/ 61912 h 2362301"/>
                <a:gd name="connsiteX26" fmla="*/ 885825 w 1310639"/>
                <a:gd name="connsiteY26" fmla="*/ 19050 h 2362301"/>
                <a:gd name="connsiteX27" fmla="*/ 966787 w 1310639"/>
                <a:gd name="connsiteY27" fmla="*/ 33337 h 2362301"/>
                <a:gd name="connsiteX28" fmla="*/ 914400 w 1310639"/>
                <a:gd name="connsiteY28" fmla="*/ 90487 h 2362301"/>
                <a:gd name="connsiteX29" fmla="*/ 852487 w 1310639"/>
                <a:gd name="connsiteY29" fmla="*/ 133350 h 2362301"/>
                <a:gd name="connsiteX30" fmla="*/ 747712 w 1310639"/>
                <a:gd name="connsiteY30" fmla="*/ 152400 h 2362301"/>
                <a:gd name="connsiteX31" fmla="*/ 666750 w 1310639"/>
                <a:gd name="connsiteY31" fmla="*/ 214312 h 2362301"/>
                <a:gd name="connsiteX32" fmla="*/ 657225 w 1310639"/>
                <a:gd name="connsiteY32" fmla="*/ 257175 h 2362301"/>
                <a:gd name="connsiteX33" fmla="*/ 728662 w 1310639"/>
                <a:gd name="connsiteY33" fmla="*/ 214312 h 2362301"/>
                <a:gd name="connsiteX34" fmla="*/ 790575 w 1310639"/>
                <a:gd name="connsiteY34" fmla="*/ 180975 h 2362301"/>
                <a:gd name="connsiteX35" fmla="*/ 857250 w 1310639"/>
                <a:gd name="connsiteY35" fmla="*/ 171450 h 2362301"/>
                <a:gd name="connsiteX36" fmla="*/ 947737 w 1310639"/>
                <a:gd name="connsiteY36" fmla="*/ 80962 h 2362301"/>
                <a:gd name="connsiteX37" fmla="*/ 995362 w 1310639"/>
                <a:gd name="connsiteY37" fmla="*/ 90487 h 2362301"/>
                <a:gd name="connsiteX38" fmla="*/ 1076325 w 1310639"/>
                <a:gd name="connsiteY38" fmla="*/ 38100 h 2362301"/>
                <a:gd name="connsiteX39" fmla="*/ 1119187 w 1310639"/>
                <a:gd name="connsiteY39" fmla="*/ 0 h 2362301"/>
                <a:gd name="connsiteX40" fmla="*/ 1310639 w 1310639"/>
                <a:gd name="connsiteY40" fmla="*/ 1529714 h 2362301"/>
                <a:gd name="connsiteX0" fmla="*/ 1219199 w 1219199"/>
                <a:gd name="connsiteY0" fmla="*/ 1438274 h 2362301"/>
                <a:gd name="connsiteX1" fmla="*/ 892726 w 1219199"/>
                <a:gd name="connsiteY1" fmla="*/ 2362301 h 2362301"/>
                <a:gd name="connsiteX2" fmla="*/ 881062 w 1219199"/>
                <a:gd name="connsiteY2" fmla="*/ 2309812 h 2362301"/>
                <a:gd name="connsiteX3" fmla="*/ 757237 w 1219199"/>
                <a:gd name="connsiteY3" fmla="*/ 2247900 h 2362301"/>
                <a:gd name="connsiteX4" fmla="*/ 642937 w 1219199"/>
                <a:gd name="connsiteY4" fmla="*/ 2057400 h 2362301"/>
                <a:gd name="connsiteX5" fmla="*/ 609600 w 1219199"/>
                <a:gd name="connsiteY5" fmla="*/ 1966912 h 2362301"/>
                <a:gd name="connsiteX6" fmla="*/ 471487 w 1219199"/>
                <a:gd name="connsiteY6" fmla="*/ 1819275 h 2362301"/>
                <a:gd name="connsiteX7" fmla="*/ 428625 w 1219199"/>
                <a:gd name="connsiteY7" fmla="*/ 1814512 h 2362301"/>
                <a:gd name="connsiteX8" fmla="*/ 371475 w 1219199"/>
                <a:gd name="connsiteY8" fmla="*/ 1905000 h 2362301"/>
                <a:gd name="connsiteX9" fmla="*/ 295275 w 1219199"/>
                <a:gd name="connsiteY9" fmla="*/ 1924050 h 2362301"/>
                <a:gd name="connsiteX10" fmla="*/ 290512 w 1219199"/>
                <a:gd name="connsiteY10" fmla="*/ 1852612 h 2362301"/>
                <a:gd name="connsiteX11" fmla="*/ 171450 w 1219199"/>
                <a:gd name="connsiteY11" fmla="*/ 1790700 h 2362301"/>
                <a:gd name="connsiteX12" fmla="*/ 147637 w 1219199"/>
                <a:gd name="connsiteY12" fmla="*/ 1714500 h 2362301"/>
                <a:gd name="connsiteX13" fmla="*/ 104775 w 1219199"/>
                <a:gd name="connsiteY13" fmla="*/ 1747837 h 2362301"/>
                <a:gd name="connsiteX14" fmla="*/ 0 w 1219199"/>
                <a:gd name="connsiteY14" fmla="*/ 1728787 h 2362301"/>
                <a:gd name="connsiteX15" fmla="*/ 0 w 1219199"/>
                <a:gd name="connsiteY15" fmla="*/ 120650 h 2362301"/>
                <a:gd name="connsiteX16" fmla="*/ 71437 w 1219199"/>
                <a:gd name="connsiteY16" fmla="*/ 104775 h 2362301"/>
                <a:gd name="connsiteX17" fmla="*/ 133350 w 1219199"/>
                <a:gd name="connsiteY17" fmla="*/ 152400 h 2362301"/>
                <a:gd name="connsiteX18" fmla="*/ 400050 w 1219199"/>
                <a:gd name="connsiteY18" fmla="*/ 290512 h 2362301"/>
                <a:gd name="connsiteX19" fmla="*/ 447675 w 1219199"/>
                <a:gd name="connsiteY19" fmla="*/ 285750 h 2362301"/>
                <a:gd name="connsiteX20" fmla="*/ 452437 w 1219199"/>
                <a:gd name="connsiteY20" fmla="*/ 204787 h 2362301"/>
                <a:gd name="connsiteX21" fmla="*/ 442912 w 1219199"/>
                <a:gd name="connsiteY21" fmla="*/ 171450 h 2362301"/>
                <a:gd name="connsiteX22" fmla="*/ 552450 w 1219199"/>
                <a:gd name="connsiteY22" fmla="*/ 133350 h 2362301"/>
                <a:gd name="connsiteX23" fmla="*/ 595312 w 1219199"/>
                <a:gd name="connsiteY23" fmla="*/ 152400 h 2362301"/>
                <a:gd name="connsiteX24" fmla="*/ 685800 w 1219199"/>
                <a:gd name="connsiteY24" fmla="*/ 114300 h 2362301"/>
                <a:gd name="connsiteX25" fmla="*/ 814387 w 1219199"/>
                <a:gd name="connsiteY25" fmla="*/ 61912 h 2362301"/>
                <a:gd name="connsiteX26" fmla="*/ 885825 w 1219199"/>
                <a:gd name="connsiteY26" fmla="*/ 19050 h 2362301"/>
                <a:gd name="connsiteX27" fmla="*/ 966787 w 1219199"/>
                <a:gd name="connsiteY27" fmla="*/ 33337 h 2362301"/>
                <a:gd name="connsiteX28" fmla="*/ 914400 w 1219199"/>
                <a:gd name="connsiteY28" fmla="*/ 90487 h 2362301"/>
                <a:gd name="connsiteX29" fmla="*/ 852487 w 1219199"/>
                <a:gd name="connsiteY29" fmla="*/ 133350 h 2362301"/>
                <a:gd name="connsiteX30" fmla="*/ 747712 w 1219199"/>
                <a:gd name="connsiteY30" fmla="*/ 152400 h 2362301"/>
                <a:gd name="connsiteX31" fmla="*/ 666750 w 1219199"/>
                <a:gd name="connsiteY31" fmla="*/ 214312 h 2362301"/>
                <a:gd name="connsiteX32" fmla="*/ 657225 w 1219199"/>
                <a:gd name="connsiteY32" fmla="*/ 257175 h 2362301"/>
                <a:gd name="connsiteX33" fmla="*/ 728662 w 1219199"/>
                <a:gd name="connsiteY33" fmla="*/ 214312 h 2362301"/>
                <a:gd name="connsiteX34" fmla="*/ 790575 w 1219199"/>
                <a:gd name="connsiteY34" fmla="*/ 180975 h 2362301"/>
                <a:gd name="connsiteX35" fmla="*/ 857250 w 1219199"/>
                <a:gd name="connsiteY35" fmla="*/ 171450 h 2362301"/>
                <a:gd name="connsiteX36" fmla="*/ 947737 w 1219199"/>
                <a:gd name="connsiteY36" fmla="*/ 80962 h 2362301"/>
                <a:gd name="connsiteX37" fmla="*/ 995362 w 1219199"/>
                <a:gd name="connsiteY37" fmla="*/ 90487 h 2362301"/>
                <a:gd name="connsiteX38" fmla="*/ 1076325 w 1219199"/>
                <a:gd name="connsiteY38" fmla="*/ 38100 h 2362301"/>
                <a:gd name="connsiteX39" fmla="*/ 1119187 w 1219199"/>
                <a:gd name="connsiteY39" fmla="*/ 0 h 2362301"/>
                <a:gd name="connsiteX0" fmla="*/ 892726 w 1119693"/>
                <a:gd name="connsiteY0" fmla="*/ 2362301 h 2362301"/>
                <a:gd name="connsiteX1" fmla="*/ 881062 w 1119693"/>
                <a:gd name="connsiteY1" fmla="*/ 2309812 h 2362301"/>
                <a:gd name="connsiteX2" fmla="*/ 757237 w 1119693"/>
                <a:gd name="connsiteY2" fmla="*/ 2247900 h 2362301"/>
                <a:gd name="connsiteX3" fmla="*/ 642937 w 1119693"/>
                <a:gd name="connsiteY3" fmla="*/ 2057400 h 2362301"/>
                <a:gd name="connsiteX4" fmla="*/ 609600 w 1119693"/>
                <a:gd name="connsiteY4" fmla="*/ 1966912 h 2362301"/>
                <a:gd name="connsiteX5" fmla="*/ 471487 w 1119693"/>
                <a:gd name="connsiteY5" fmla="*/ 1819275 h 2362301"/>
                <a:gd name="connsiteX6" fmla="*/ 428625 w 1119693"/>
                <a:gd name="connsiteY6" fmla="*/ 1814512 h 2362301"/>
                <a:gd name="connsiteX7" fmla="*/ 371475 w 1119693"/>
                <a:gd name="connsiteY7" fmla="*/ 1905000 h 2362301"/>
                <a:gd name="connsiteX8" fmla="*/ 295275 w 1119693"/>
                <a:gd name="connsiteY8" fmla="*/ 1924050 h 2362301"/>
                <a:gd name="connsiteX9" fmla="*/ 290512 w 1119693"/>
                <a:gd name="connsiteY9" fmla="*/ 1852612 h 2362301"/>
                <a:gd name="connsiteX10" fmla="*/ 171450 w 1119693"/>
                <a:gd name="connsiteY10" fmla="*/ 1790700 h 2362301"/>
                <a:gd name="connsiteX11" fmla="*/ 147637 w 1119693"/>
                <a:gd name="connsiteY11" fmla="*/ 1714500 h 2362301"/>
                <a:gd name="connsiteX12" fmla="*/ 104775 w 1119693"/>
                <a:gd name="connsiteY12" fmla="*/ 1747837 h 2362301"/>
                <a:gd name="connsiteX13" fmla="*/ 0 w 1119693"/>
                <a:gd name="connsiteY13" fmla="*/ 1728787 h 2362301"/>
                <a:gd name="connsiteX14" fmla="*/ 0 w 1119693"/>
                <a:gd name="connsiteY14" fmla="*/ 120650 h 2362301"/>
                <a:gd name="connsiteX15" fmla="*/ 71437 w 1119693"/>
                <a:gd name="connsiteY15" fmla="*/ 104775 h 2362301"/>
                <a:gd name="connsiteX16" fmla="*/ 133350 w 1119693"/>
                <a:gd name="connsiteY16" fmla="*/ 152400 h 2362301"/>
                <a:gd name="connsiteX17" fmla="*/ 400050 w 1119693"/>
                <a:gd name="connsiteY17" fmla="*/ 290512 h 2362301"/>
                <a:gd name="connsiteX18" fmla="*/ 447675 w 1119693"/>
                <a:gd name="connsiteY18" fmla="*/ 285750 h 2362301"/>
                <a:gd name="connsiteX19" fmla="*/ 452437 w 1119693"/>
                <a:gd name="connsiteY19" fmla="*/ 204787 h 2362301"/>
                <a:gd name="connsiteX20" fmla="*/ 442912 w 1119693"/>
                <a:gd name="connsiteY20" fmla="*/ 171450 h 2362301"/>
                <a:gd name="connsiteX21" fmla="*/ 552450 w 1119693"/>
                <a:gd name="connsiteY21" fmla="*/ 133350 h 2362301"/>
                <a:gd name="connsiteX22" fmla="*/ 595312 w 1119693"/>
                <a:gd name="connsiteY22" fmla="*/ 152400 h 2362301"/>
                <a:gd name="connsiteX23" fmla="*/ 685800 w 1119693"/>
                <a:gd name="connsiteY23" fmla="*/ 114300 h 2362301"/>
                <a:gd name="connsiteX24" fmla="*/ 814387 w 1119693"/>
                <a:gd name="connsiteY24" fmla="*/ 61912 h 2362301"/>
                <a:gd name="connsiteX25" fmla="*/ 885825 w 1119693"/>
                <a:gd name="connsiteY25" fmla="*/ 19050 h 2362301"/>
                <a:gd name="connsiteX26" fmla="*/ 966787 w 1119693"/>
                <a:gd name="connsiteY26" fmla="*/ 33337 h 2362301"/>
                <a:gd name="connsiteX27" fmla="*/ 914400 w 1119693"/>
                <a:gd name="connsiteY27" fmla="*/ 90487 h 2362301"/>
                <a:gd name="connsiteX28" fmla="*/ 852487 w 1119693"/>
                <a:gd name="connsiteY28" fmla="*/ 133350 h 2362301"/>
                <a:gd name="connsiteX29" fmla="*/ 747712 w 1119693"/>
                <a:gd name="connsiteY29" fmla="*/ 152400 h 2362301"/>
                <a:gd name="connsiteX30" fmla="*/ 666750 w 1119693"/>
                <a:gd name="connsiteY30" fmla="*/ 214312 h 2362301"/>
                <a:gd name="connsiteX31" fmla="*/ 657225 w 1119693"/>
                <a:gd name="connsiteY31" fmla="*/ 257175 h 2362301"/>
                <a:gd name="connsiteX32" fmla="*/ 728662 w 1119693"/>
                <a:gd name="connsiteY32" fmla="*/ 214312 h 2362301"/>
                <a:gd name="connsiteX33" fmla="*/ 790575 w 1119693"/>
                <a:gd name="connsiteY33" fmla="*/ 180975 h 2362301"/>
                <a:gd name="connsiteX34" fmla="*/ 857250 w 1119693"/>
                <a:gd name="connsiteY34" fmla="*/ 171450 h 2362301"/>
                <a:gd name="connsiteX35" fmla="*/ 947737 w 1119693"/>
                <a:gd name="connsiteY35" fmla="*/ 80962 h 2362301"/>
                <a:gd name="connsiteX36" fmla="*/ 995362 w 1119693"/>
                <a:gd name="connsiteY36" fmla="*/ 90487 h 2362301"/>
                <a:gd name="connsiteX37" fmla="*/ 1076325 w 1119693"/>
                <a:gd name="connsiteY37" fmla="*/ 38100 h 2362301"/>
                <a:gd name="connsiteX38" fmla="*/ 1119187 w 1119693"/>
                <a:gd name="connsiteY38" fmla="*/ 0 h 2362301"/>
                <a:gd name="connsiteX0" fmla="*/ 892726 w 1076325"/>
                <a:gd name="connsiteY0" fmla="*/ 2343251 h 2343251"/>
                <a:gd name="connsiteX1" fmla="*/ 881062 w 1076325"/>
                <a:gd name="connsiteY1" fmla="*/ 2290762 h 2343251"/>
                <a:gd name="connsiteX2" fmla="*/ 757237 w 1076325"/>
                <a:gd name="connsiteY2" fmla="*/ 2228850 h 2343251"/>
                <a:gd name="connsiteX3" fmla="*/ 642937 w 1076325"/>
                <a:gd name="connsiteY3" fmla="*/ 2038350 h 2343251"/>
                <a:gd name="connsiteX4" fmla="*/ 609600 w 1076325"/>
                <a:gd name="connsiteY4" fmla="*/ 1947862 h 2343251"/>
                <a:gd name="connsiteX5" fmla="*/ 471487 w 1076325"/>
                <a:gd name="connsiteY5" fmla="*/ 1800225 h 2343251"/>
                <a:gd name="connsiteX6" fmla="*/ 428625 w 1076325"/>
                <a:gd name="connsiteY6" fmla="*/ 1795462 h 2343251"/>
                <a:gd name="connsiteX7" fmla="*/ 371475 w 1076325"/>
                <a:gd name="connsiteY7" fmla="*/ 1885950 h 2343251"/>
                <a:gd name="connsiteX8" fmla="*/ 295275 w 1076325"/>
                <a:gd name="connsiteY8" fmla="*/ 1905000 h 2343251"/>
                <a:gd name="connsiteX9" fmla="*/ 290512 w 1076325"/>
                <a:gd name="connsiteY9" fmla="*/ 1833562 h 2343251"/>
                <a:gd name="connsiteX10" fmla="*/ 171450 w 1076325"/>
                <a:gd name="connsiteY10" fmla="*/ 1771650 h 2343251"/>
                <a:gd name="connsiteX11" fmla="*/ 147637 w 1076325"/>
                <a:gd name="connsiteY11" fmla="*/ 1695450 h 2343251"/>
                <a:gd name="connsiteX12" fmla="*/ 104775 w 1076325"/>
                <a:gd name="connsiteY12" fmla="*/ 1728787 h 2343251"/>
                <a:gd name="connsiteX13" fmla="*/ 0 w 1076325"/>
                <a:gd name="connsiteY13" fmla="*/ 1709737 h 2343251"/>
                <a:gd name="connsiteX14" fmla="*/ 0 w 1076325"/>
                <a:gd name="connsiteY14" fmla="*/ 101600 h 2343251"/>
                <a:gd name="connsiteX15" fmla="*/ 71437 w 1076325"/>
                <a:gd name="connsiteY15" fmla="*/ 85725 h 2343251"/>
                <a:gd name="connsiteX16" fmla="*/ 133350 w 1076325"/>
                <a:gd name="connsiteY16" fmla="*/ 133350 h 2343251"/>
                <a:gd name="connsiteX17" fmla="*/ 400050 w 1076325"/>
                <a:gd name="connsiteY17" fmla="*/ 271462 h 2343251"/>
                <a:gd name="connsiteX18" fmla="*/ 447675 w 1076325"/>
                <a:gd name="connsiteY18" fmla="*/ 266700 h 2343251"/>
                <a:gd name="connsiteX19" fmla="*/ 452437 w 1076325"/>
                <a:gd name="connsiteY19" fmla="*/ 185737 h 2343251"/>
                <a:gd name="connsiteX20" fmla="*/ 442912 w 1076325"/>
                <a:gd name="connsiteY20" fmla="*/ 152400 h 2343251"/>
                <a:gd name="connsiteX21" fmla="*/ 552450 w 1076325"/>
                <a:gd name="connsiteY21" fmla="*/ 114300 h 2343251"/>
                <a:gd name="connsiteX22" fmla="*/ 595312 w 1076325"/>
                <a:gd name="connsiteY22" fmla="*/ 133350 h 2343251"/>
                <a:gd name="connsiteX23" fmla="*/ 685800 w 1076325"/>
                <a:gd name="connsiteY23" fmla="*/ 95250 h 2343251"/>
                <a:gd name="connsiteX24" fmla="*/ 814387 w 1076325"/>
                <a:gd name="connsiteY24" fmla="*/ 42862 h 2343251"/>
                <a:gd name="connsiteX25" fmla="*/ 885825 w 1076325"/>
                <a:gd name="connsiteY25" fmla="*/ 0 h 2343251"/>
                <a:gd name="connsiteX26" fmla="*/ 966787 w 1076325"/>
                <a:gd name="connsiteY26" fmla="*/ 14287 h 2343251"/>
                <a:gd name="connsiteX27" fmla="*/ 914400 w 1076325"/>
                <a:gd name="connsiteY27" fmla="*/ 71437 h 2343251"/>
                <a:gd name="connsiteX28" fmla="*/ 852487 w 1076325"/>
                <a:gd name="connsiteY28" fmla="*/ 114300 h 2343251"/>
                <a:gd name="connsiteX29" fmla="*/ 747712 w 1076325"/>
                <a:gd name="connsiteY29" fmla="*/ 133350 h 2343251"/>
                <a:gd name="connsiteX30" fmla="*/ 666750 w 1076325"/>
                <a:gd name="connsiteY30" fmla="*/ 195262 h 2343251"/>
                <a:gd name="connsiteX31" fmla="*/ 657225 w 1076325"/>
                <a:gd name="connsiteY31" fmla="*/ 238125 h 2343251"/>
                <a:gd name="connsiteX32" fmla="*/ 728662 w 1076325"/>
                <a:gd name="connsiteY32" fmla="*/ 195262 h 2343251"/>
                <a:gd name="connsiteX33" fmla="*/ 790575 w 1076325"/>
                <a:gd name="connsiteY33" fmla="*/ 161925 h 2343251"/>
                <a:gd name="connsiteX34" fmla="*/ 857250 w 1076325"/>
                <a:gd name="connsiteY34" fmla="*/ 152400 h 2343251"/>
                <a:gd name="connsiteX35" fmla="*/ 947737 w 1076325"/>
                <a:gd name="connsiteY35" fmla="*/ 61912 h 2343251"/>
                <a:gd name="connsiteX36" fmla="*/ 995362 w 1076325"/>
                <a:gd name="connsiteY36" fmla="*/ 71437 h 2343251"/>
                <a:gd name="connsiteX37" fmla="*/ 1076325 w 1076325"/>
                <a:gd name="connsiteY37" fmla="*/ 19050 h 2343251"/>
                <a:gd name="connsiteX0" fmla="*/ 892726 w 1076325"/>
                <a:gd name="connsiteY0" fmla="*/ 2343251 h 2343251"/>
                <a:gd name="connsiteX1" fmla="*/ 881062 w 1076325"/>
                <a:gd name="connsiteY1" fmla="*/ 2290762 h 2343251"/>
                <a:gd name="connsiteX2" fmla="*/ 757237 w 1076325"/>
                <a:gd name="connsiteY2" fmla="*/ 2228850 h 2343251"/>
                <a:gd name="connsiteX3" fmla="*/ 642937 w 1076325"/>
                <a:gd name="connsiteY3" fmla="*/ 2038350 h 2343251"/>
                <a:gd name="connsiteX4" fmla="*/ 609600 w 1076325"/>
                <a:gd name="connsiteY4" fmla="*/ 1947862 h 2343251"/>
                <a:gd name="connsiteX5" fmla="*/ 471487 w 1076325"/>
                <a:gd name="connsiteY5" fmla="*/ 1800225 h 2343251"/>
                <a:gd name="connsiteX6" fmla="*/ 428625 w 1076325"/>
                <a:gd name="connsiteY6" fmla="*/ 1795462 h 2343251"/>
                <a:gd name="connsiteX7" fmla="*/ 371475 w 1076325"/>
                <a:gd name="connsiteY7" fmla="*/ 1885950 h 2343251"/>
                <a:gd name="connsiteX8" fmla="*/ 295275 w 1076325"/>
                <a:gd name="connsiteY8" fmla="*/ 1905000 h 2343251"/>
                <a:gd name="connsiteX9" fmla="*/ 290512 w 1076325"/>
                <a:gd name="connsiteY9" fmla="*/ 1833562 h 2343251"/>
                <a:gd name="connsiteX10" fmla="*/ 171450 w 1076325"/>
                <a:gd name="connsiteY10" fmla="*/ 1771650 h 2343251"/>
                <a:gd name="connsiteX11" fmla="*/ 147637 w 1076325"/>
                <a:gd name="connsiteY11" fmla="*/ 1695450 h 2343251"/>
                <a:gd name="connsiteX12" fmla="*/ 104775 w 1076325"/>
                <a:gd name="connsiteY12" fmla="*/ 1728787 h 2343251"/>
                <a:gd name="connsiteX13" fmla="*/ 0 w 1076325"/>
                <a:gd name="connsiteY13" fmla="*/ 1709737 h 2343251"/>
                <a:gd name="connsiteX14" fmla="*/ 0 w 1076325"/>
                <a:gd name="connsiteY14" fmla="*/ 101600 h 2343251"/>
                <a:gd name="connsiteX15" fmla="*/ 71437 w 1076325"/>
                <a:gd name="connsiteY15" fmla="*/ 85725 h 2343251"/>
                <a:gd name="connsiteX16" fmla="*/ 133350 w 1076325"/>
                <a:gd name="connsiteY16" fmla="*/ 133350 h 2343251"/>
                <a:gd name="connsiteX17" fmla="*/ 400050 w 1076325"/>
                <a:gd name="connsiteY17" fmla="*/ 271462 h 2343251"/>
                <a:gd name="connsiteX18" fmla="*/ 447675 w 1076325"/>
                <a:gd name="connsiteY18" fmla="*/ 266700 h 2343251"/>
                <a:gd name="connsiteX19" fmla="*/ 452437 w 1076325"/>
                <a:gd name="connsiteY19" fmla="*/ 185737 h 2343251"/>
                <a:gd name="connsiteX20" fmla="*/ 442912 w 1076325"/>
                <a:gd name="connsiteY20" fmla="*/ 152400 h 2343251"/>
                <a:gd name="connsiteX21" fmla="*/ 552450 w 1076325"/>
                <a:gd name="connsiteY21" fmla="*/ 114300 h 2343251"/>
                <a:gd name="connsiteX22" fmla="*/ 595312 w 1076325"/>
                <a:gd name="connsiteY22" fmla="*/ 133350 h 2343251"/>
                <a:gd name="connsiteX23" fmla="*/ 685800 w 1076325"/>
                <a:gd name="connsiteY23" fmla="*/ 95250 h 2343251"/>
                <a:gd name="connsiteX24" fmla="*/ 814387 w 1076325"/>
                <a:gd name="connsiteY24" fmla="*/ 42862 h 2343251"/>
                <a:gd name="connsiteX25" fmla="*/ 885825 w 1076325"/>
                <a:gd name="connsiteY25" fmla="*/ 0 h 2343251"/>
                <a:gd name="connsiteX26" fmla="*/ 966787 w 1076325"/>
                <a:gd name="connsiteY26" fmla="*/ 14287 h 2343251"/>
                <a:gd name="connsiteX27" fmla="*/ 914400 w 1076325"/>
                <a:gd name="connsiteY27" fmla="*/ 71437 h 2343251"/>
                <a:gd name="connsiteX28" fmla="*/ 852487 w 1076325"/>
                <a:gd name="connsiteY28" fmla="*/ 114300 h 2343251"/>
                <a:gd name="connsiteX29" fmla="*/ 747712 w 1076325"/>
                <a:gd name="connsiteY29" fmla="*/ 133350 h 2343251"/>
                <a:gd name="connsiteX30" fmla="*/ 666750 w 1076325"/>
                <a:gd name="connsiteY30" fmla="*/ 195262 h 2343251"/>
                <a:gd name="connsiteX31" fmla="*/ 657225 w 1076325"/>
                <a:gd name="connsiteY31" fmla="*/ 238125 h 2343251"/>
                <a:gd name="connsiteX32" fmla="*/ 728662 w 1076325"/>
                <a:gd name="connsiteY32" fmla="*/ 195262 h 2343251"/>
                <a:gd name="connsiteX33" fmla="*/ 790575 w 1076325"/>
                <a:gd name="connsiteY33" fmla="*/ 161925 h 2343251"/>
                <a:gd name="connsiteX34" fmla="*/ 857250 w 1076325"/>
                <a:gd name="connsiteY34" fmla="*/ 152400 h 2343251"/>
                <a:gd name="connsiteX35" fmla="*/ 947737 w 1076325"/>
                <a:gd name="connsiteY35" fmla="*/ 61912 h 2343251"/>
                <a:gd name="connsiteX36" fmla="*/ 995362 w 1076325"/>
                <a:gd name="connsiteY36" fmla="*/ 71437 h 2343251"/>
                <a:gd name="connsiteX37" fmla="*/ 1076325 w 1076325"/>
                <a:gd name="connsiteY37" fmla="*/ 33338 h 2343251"/>
                <a:gd name="connsiteX0" fmla="*/ 892726 w 995362"/>
                <a:gd name="connsiteY0" fmla="*/ 2343251 h 2343251"/>
                <a:gd name="connsiteX1" fmla="*/ 881062 w 995362"/>
                <a:gd name="connsiteY1" fmla="*/ 2290762 h 2343251"/>
                <a:gd name="connsiteX2" fmla="*/ 757237 w 995362"/>
                <a:gd name="connsiteY2" fmla="*/ 2228850 h 2343251"/>
                <a:gd name="connsiteX3" fmla="*/ 642937 w 995362"/>
                <a:gd name="connsiteY3" fmla="*/ 2038350 h 2343251"/>
                <a:gd name="connsiteX4" fmla="*/ 609600 w 995362"/>
                <a:gd name="connsiteY4" fmla="*/ 1947862 h 2343251"/>
                <a:gd name="connsiteX5" fmla="*/ 471487 w 995362"/>
                <a:gd name="connsiteY5" fmla="*/ 1800225 h 2343251"/>
                <a:gd name="connsiteX6" fmla="*/ 428625 w 995362"/>
                <a:gd name="connsiteY6" fmla="*/ 1795462 h 2343251"/>
                <a:gd name="connsiteX7" fmla="*/ 371475 w 995362"/>
                <a:gd name="connsiteY7" fmla="*/ 1885950 h 2343251"/>
                <a:gd name="connsiteX8" fmla="*/ 295275 w 995362"/>
                <a:gd name="connsiteY8" fmla="*/ 1905000 h 2343251"/>
                <a:gd name="connsiteX9" fmla="*/ 290512 w 995362"/>
                <a:gd name="connsiteY9" fmla="*/ 1833562 h 2343251"/>
                <a:gd name="connsiteX10" fmla="*/ 171450 w 995362"/>
                <a:gd name="connsiteY10" fmla="*/ 1771650 h 2343251"/>
                <a:gd name="connsiteX11" fmla="*/ 147637 w 995362"/>
                <a:gd name="connsiteY11" fmla="*/ 1695450 h 2343251"/>
                <a:gd name="connsiteX12" fmla="*/ 104775 w 995362"/>
                <a:gd name="connsiteY12" fmla="*/ 1728787 h 2343251"/>
                <a:gd name="connsiteX13" fmla="*/ 0 w 995362"/>
                <a:gd name="connsiteY13" fmla="*/ 1709737 h 2343251"/>
                <a:gd name="connsiteX14" fmla="*/ 0 w 995362"/>
                <a:gd name="connsiteY14" fmla="*/ 101600 h 2343251"/>
                <a:gd name="connsiteX15" fmla="*/ 71437 w 995362"/>
                <a:gd name="connsiteY15" fmla="*/ 85725 h 2343251"/>
                <a:gd name="connsiteX16" fmla="*/ 133350 w 995362"/>
                <a:gd name="connsiteY16" fmla="*/ 133350 h 2343251"/>
                <a:gd name="connsiteX17" fmla="*/ 400050 w 995362"/>
                <a:gd name="connsiteY17" fmla="*/ 271462 h 2343251"/>
                <a:gd name="connsiteX18" fmla="*/ 447675 w 995362"/>
                <a:gd name="connsiteY18" fmla="*/ 266700 h 2343251"/>
                <a:gd name="connsiteX19" fmla="*/ 452437 w 995362"/>
                <a:gd name="connsiteY19" fmla="*/ 185737 h 2343251"/>
                <a:gd name="connsiteX20" fmla="*/ 442912 w 995362"/>
                <a:gd name="connsiteY20" fmla="*/ 152400 h 2343251"/>
                <a:gd name="connsiteX21" fmla="*/ 552450 w 995362"/>
                <a:gd name="connsiteY21" fmla="*/ 114300 h 2343251"/>
                <a:gd name="connsiteX22" fmla="*/ 595312 w 995362"/>
                <a:gd name="connsiteY22" fmla="*/ 133350 h 2343251"/>
                <a:gd name="connsiteX23" fmla="*/ 685800 w 995362"/>
                <a:gd name="connsiteY23" fmla="*/ 95250 h 2343251"/>
                <a:gd name="connsiteX24" fmla="*/ 814387 w 995362"/>
                <a:gd name="connsiteY24" fmla="*/ 42862 h 2343251"/>
                <a:gd name="connsiteX25" fmla="*/ 885825 w 995362"/>
                <a:gd name="connsiteY25" fmla="*/ 0 h 2343251"/>
                <a:gd name="connsiteX26" fmla="*/ 966787 w 995362"/>
                <a:gd name="connsiteY26" fmla="*/ 14287 h 2343251"/>
                <a:gd name="connsiteX27" fmla="*/ 914400 w 995362"/>
                <a:gd name="connsiteY27" fmla="*/ 71437 h 2343251"/>
                <a:gd name="connsiteX28" fmla="*/ 852487 w 995362"/>
                <a:gd name="connsiteY28" fmla="*/ 114300 h 2343251"/>
                <a:gd name="connsiteX29" fmla="*/ 747712 w 995362"/>
                <a:gd name="connsiteY29" fmla="*/ 133350 h 2343251"/>
                <a:gd name="connsiteX30" fmla="*/ 666750 w 995362"/>
                <a:gd name="connsiteY30" fmla="*/ 195262 h 2343251"/>
                <a:gd name="connsiteX31" fmla="*/ 657225 w 995362"/>
                <a:gd name="connsiteY31" fmla="*/ 238125 h 2343251"/>
                <a:gd name="connsiteX32" fmla="*/ 728662 w 995362"/>
                <a:gd name="connsiteY32" fmla="*/ 195262 h 2343251"/>
                <a:gd name="connsiteX33" fmla="*/ 790575 w 995362"/>
                <a:gd name="connsiteY33" fmla="*/ 161925 h 2343251"/>
                <a:gd name="connsiteX34" fmla="*/ 857250 w 995362"/>
                <a:gd name="connsiteY34" fmla="*/ 152400 h 2343251"/>
                <a:gd name="connsiteX35" fmla="*/ 947737 w 995362"/>
                <a:gd name="connsiteY35" fmla="*/ 61912 h 2343251"/>
                <a:gd name="connsiteX36" fmla="*/ 995362 w 995362"/>
                <a:gd name="connsiteY36" fmla="*/ 71437 h 2343251"/>
                <a:gd name="connsiteX0" fmla="*/ 892726 w 966787"/>
                <a:gd name="connsiteY0" fmla="*/ 2343251 h 2343251"/>
                <a:gd name="connsiteX1" fmla="*/ 881062 w 966787"/>
                <a:gd name="connsiteY1" fmla="*/ 2290762 h 2343251"/>
                <a:gd name="connsiteX2" fmla="*/ 757237 w 966787"/>
                <a:gd name="connsiteY2" fmla="*/ 2228850 h 2343251"/>
                <a:gd name="connsiteX3" fmla="*/ 642937 w 966787"/>
                <a:gd name="connsiteY3" fmla="*/ 2038350 h 2343251"/>
                <a:gd name="connsiteX4" fmla="*/ 609600 w 966787"/>
                <a:gd name="connsiteY4" fmla="*/ 1947862 h 2343251"/>
                <a:gd name="connsiteX5" fmla="*/ 471487 w 966787"/>
                <a:gd name="connsiteY5" fmla="*/ 1800225 h 2343251"/>
                <a:gd name="connsiteX6" fmla="*/ 428625 w 966787"/>
                <a:gd name="connsiteY6" fmla="*/ 1795462 h 2343251"/>
                <a:gd name="connsiteX7" fmla="*/ 371475 w 966787"/>
                <a:gd name="connsiteY7" fmla="*/ 1885950 h 2343251"/>
                <a:gd name="connsiteX8" fmla="*/ 295275 w 966787"/>
                <a:gd name="connsiteY8" fmla="*/ 1905000 h 2343251"/>
                <a:gd name="connsiteX9" fmla="*/ 290512 w 966787"/>
                <a:gd name="connsiteY9" fmla="*/ 1833562 h 2343251"/>
                <a:gd name="connsiteX10" fmla="*/ 171450 w 966787"/>
                <a:gd name="connsiteY10" fmla="*/ 1771650 h 2343251"/>
                <a:gd name="connsiteX11" fmla="*/ 147637 w 966787"/>
                <a:gd name="connsiteY11" fmla="*/ 1695450 h 2343251"/>
                <a:gd name="connsiteX12" fmla="*/ 104775 w 966787"/>
                <a:gd name="connsiteY12" fmla="*/ 1728787 h 2343251"/>
                <a:gd name="connsiteX13" fmla="*/ 0 w 966787"/>
                <a:gd name="connsiteY13" fmla="*/ 1709737 h 2343251"/>
                <a:gd name="connsiteX14" fmla="*/ 0 w 966787"/>
                <a:gd name="connsiteY14" fmla="*/ 101600 h 2343251"/>
                <a:gd name="connsiteX15" fmla="*/ 71437 w 966787"/>
                <a:gd name="connsiteY15" fmla="*/ 85725 h 2343251"/>
                <a:gd name="connsiteX16" fmla="*/ 133350 w 966787"/>
                <a:gd name="connsiteY16" fmla="*/ 133350 h 2343251"/>
                <a:gd name="connsiteX17" fmla="*/ 400050 w 966787"/>
                <a:gd name="connsiteY17" fmla="*/ 271462 h 2343251"/>
                <a:gd name="connsiteX18" fmla="*/ 447675 w 966787"/>
                <a:gd name="connsiteY18" fmla="*/ 266700 h 2343251"/>
                <a:gd name="connsiteX19" fmla="*/ 452437 w 966787"/>
                <a:gd name="connsiteY19" fmla="*/ 185737 h 2343251"/>
                <a:gd name="connsiteX20" fmla="*/ 442912 w 966787"/>
                <a:gd name="connsiteY20" fmla="*/ 152400 h 2343251"/>
                <a:gd name="connsiteX21" fmla="*/ 552450 w 966787"/>
                <a:gd name="connsiteY21" fmla="*/ 114300 h 2343251"/>
                <a:gd name="connsiteX22" fmla="*/ 595312 w 966787"/>
                <a:gd name="connsiteY22" fmla="*/ 133350 h 2343251"/>
                <a:gd name="connsiteX23" fmla="*/ 685800 w 966787"/>
                <a:gd name="connsiteY23" fmla="*/ 95250 h 2343251"/>
                <a:gd name="connsiteX24" fmla="*/ 814387 w 966787"/>
                <a:gd name="connsiteY24" fmla="*/ 42862 h 2343251"/>
                <a:gd name="connsiteX25" fmla="*/ 885825 w 966787"/>
                <a:gd name="connsiteY25" fmla="*/ 0 h 2343251"/>
                <a:gd name="connsiteX26" fmla="*/ 966787 w 966787"/>
                <a:gd name="connsiteY26" fmla="*/ 14287 h 2343251"/>
                <a:gd name="connsiteX27" fmla="*/ 914400 w 966787"/>
                <a:gd name="connsiteY27" fmla="*/ 71437 h 2343251"/>
                <a:gd name="connsiteX28" fmla="*/ 852487 w 966787"/>
                <a:gd name="connsiteY28" fmla="*/ 114300 h 2343251"/>
                <a:gd name="connsiteX29" fmla="*/ 747712 w 966787"/>
                <a:gd name="connsiteY29" fmla="*/ 133350 h 2343251"/>
                <a:gd name="connsiteX30" fmla="*/ 666750 w 966787"/>
                <a:gd name="connsiteY30" fmla="*/ 195262 h 2343251"/>
                <a:gd name="connsiteX31" fmla="*/ 657225 w 966787"/>
                <a:gd name="connsiteY31" fmla="*/ 238125 h 2343251"/>
                <a:gd name="connsiteX32" fmla="*/ 728662 w 966787"/>
                <a:gd name="connsiteY32" fmla="*/ 195262 h 2343251"/>
                <a:gd name="connsiteX33" fmla="*/ 790575 w 966787"/>
                <a:gd name="connsiteY33" fmla="*/ 161925 h 2343251"/>
                <a:gd name="connsiteX34" fmla="*/ 857250 w 966787"/>
                <a:gd name="connsiteY34" fmla="*/ 152400 h 2343251"/>
                <a:gd name="connsiteX35" fmla="*/ 947737 w 966787"/>
                <a:gd name="connsiteY35" fmla="*/ 61912 h 2343251"/>
                <a:gd name="connsiteX0" fmla="*/ 892726 w 1003833"/>
                <a:gd name="connsiteY0" fmla="*/ 2343251 h 2343251"/>
                <a:gd name="connsiteX1" fmla="*/ 881062 w 1003833"/>
                <a:gd name="connsiteY1" fmla="*/ 2290762 h 2343251"/>
                <a:gd name="connsiteX2" fmla="*/ 757237 w 1003833"/>
                <a:gd name="connsiteY2" fmla="*/ 2228850 h 2343251"/>
                <a:gd name="connsiteX3" fmla="*/ 642937 w 1003833"/>
                <a:gd name="connsiteY3" fmla="*/ 2038350 h 2343251"/>
                <a:gd name="connsiteX4" fmla="*/ 609600 w 1003833"/>
                <a:gd name="connsiteY4" fmla="*/ 1947862 h 2343251"/>
                <a:gd name="connsiteX5" fmla="*/ 471487 w 1003833"/>
                <a:gd name="connsiteY5" fmla="*/ 1800225 h 2343251"/>
                <a:gd name="connsiteX6" fmla="*/ 428625 w 1003833"/>
                <a:gd name="connsiteY6" fmla="*/ 1795462 h 2343251"/>
                <a:gd name="connsiteX7" fmla="*/ 371475 w 1003833"/>
                <a:gd name="connsiteY7" fmla="*/ 1885950 h 2343251"/>
                <a:gd name="connsiteX8" fmla="*/ 295275 w 1003833"/>
                <a:gd name="connsiteY8" fmla="*/ 1905000 h 2343251"/>
                <a:gd name="connsiteX9" fmla="*/ 290512 w 1003833"/>
                <a:gd name="connsiteY9" fmla="*/ 1833562 h 2343251"/>
                <a:gd name="connsiteX10" fmla="*/ 171450 w 1003833"/>
                <a:gd name="connsiteY10" fmla="*/ 1771650 h 2343251"/>
                <a:gd name="connsiteX11" fmla="*/ 147637 w 1003833"/>
                <a:gd name="connsiteY11" fmla="*/ 1695450 h 2343251"/>
                <a:gd name="connsiteX12" fmla="*/ 104775 w 1003833"/>
                <a:gd name="connsiteY12" fmla="*/ 1728787 h 2343251"/>
                <a:gd name="connsiteX13" fmla="*/ 0 w 1003833"/>
                <a:gd name="connsiteY13" fmla="*/ 1709737 h 2343251"/>
                <a:gd name="connsiteX14" fmla="*/ 0 w 1003833"/>
                <a:gd name="connsiteY14" fmla="*/ 101600 h 2343251"/>
                <a:gd name="connsiteX15" fmla="*/ 71437 w 1003833"/>
                <a:gd name="connsiteY15" fmla="*/ 85725 h 2343251"/>
                <a:gd name="connsiteX16" fmla="*/ 133350 w 1003833"/>
                <a:gd name="connsiteY16" fmla="*/ 133350 h 2343251"/>
                <a:gd name="connsiteX17" fmla="*/ 400050 w 1003833"/>
                <a:gd name="connsiteY17" fmla="*/ 271462 h 2343251"/>
                <a:gd name="connsiteX18" fmla="*/ 447675 w 1003833"/>
                <a:gd name="connsiteY18" fmla="*/ 266700 h 2343251"/>
                <a:gd name="connsiteX19" fmla="*/ 452437 w 1003833"/>
                <a:gd name="connsiteY19" fmla="*/ 185737 h 2343251"/>
                <a:gd name="connsiteX20" fmla="*/ 442912 w 1003833"/>
                <a:gd name="connsiteY20" fmla="*/ 152400 h 2343251"/>
                <a:gd name="connsiteX21" fmla="*/ 552450 w 1003833"/>
                <a:gd name="connsiteY21" fmla="*/ 114300 h 2343251"/>
                <a:gd name="connsiteX22" fmla="*/ 595312 w 1003833"/>
                <a:gd name="connsiteY22" fmla="*/ 133350 h 2343251"/>
                <a:gd name="connsiteX23" fmla="*/ 685800 w 1003833"/>
                <a:gd name="connsiteY23" fmla="*/ 95250 h 2343251"/>
                <a:gd name="connsiteX24" fmla="*/ 814387 w 1003833"/>
                <a:gd name="connsiteY24" fmla="*/ 42862 h 2343251"/>
                <a:gd name="connsiteX25" fmla="*/ 885825 w 1003833"/>
                <a:gd name="connsiteY25" fmla="*/ 0 h 2343251"/>
                <a:gd name="connsiteX26" fmla="*/ 966787 w 1003833"/>
                <a:gd name="connsiteY26" fmla="*/ 14287 h 2343251"/>
                <a:gd name="connsiteX27" fmla="*/ 914400 w 1003833"/>
                <a:gd name="connsiteY27" fmla="*/ 71437 h 2343251"/>
                <a:gd name="connsiteX28" fmla="*/ 852487 w 1003833"/>
                <a:gd name="connsiteY28" fmla="*/ 114300 h 2343251"/>
                <a:gd name="connsiteX29" fmla="*/ 747712 w 1003833"/>
                <a:gd name="connsiteY29" fmla="*/ 133350 h 2343251"/>
                <a:gd name="connsiteX30" fmla="*/ 666750 w 1003833"/>
                <a:gd name="connsiteY30" fmla="*/ 195262 h 2343251"/>
                <a:gd name="connsiteX31" fmla="*/ 657225 w 1003833"/>
                <a:gd name="connsiteY31" fmla="*/ 238125 h 2343251"/>
                <a:gd name="connsiteX32" fmla="*/ 728662 w 1003833"/>
                <a:gd name="connsiteY32" fmla="*/ 195262 h 2343251"/>
                <a:gd name="connsiteX33" fmla="*/ 790575 w 1003833"/>
                <a:gd name="connsiteY33" fmla="*/ 161925 h 2343251"/>
                <a:gd name="connsiteX34" fmla="*/ 857250 w 1003833"/>
                <a:gd name="connsiteY34" fmla="*/ 152400 h 2343251"/>
                <a:gd name="connsiteX35" fmla="*/ 1003833 w 1003833"/>
                <a:gd name="connsiteY35" fmla="*/ 53900 h 2343251"/>
                <a:gd name="connsiteX0" fmla="*/ 892726 w 1003833"/>
                <a:gd name="connsiteY0" fmla="*/ 2343251 h 2353431"/>
                <a:gd name="connsiteX1" fmla="*/ 901576 w 1003833"/>
                <a:gd name="connsiteY1" fmla="*/ 2353431 h 2353431"/>
                <a:gd name="connsiteX2" fmla="*/ 881062 w 1003833"/>
                <a:gd name="connsiteY2" fmla="*/ 2290762 h 2353431"/>
                <a:gd name="connsiteX3" fmla="*/ 757237 w 1003833"/>
                <a:gd name="connsiteY3" fmla="*/ 2228850 h 2353431"/>
                <a:gd name="connsiteX4" fmla="*/ 642937 w 1003833"/>
                <a:gd name="connsiteY4" fmla="*/ 2038350 h 2353431"/>
                <a:gd name="connsiteX5" fmla="*/ 609600 w 1003833"/>
                <a:gd name="connsiteY5" fmla="*/ 1947862 h 2353431"/>
                <a:gd name="connsiteX6" fmla="*/ 471487 w 1003833"/>
                <a:gd name="connsiteY6" fmla="*/ 1800225 h 2353431"/>
                <a:gd name="connsiteX7" fmla="*/ 428625 w 1003833"/>
                <a:gd name="connsiteY7" fmla="*/ 1795462 h 2353431"/>
                <a:gd name="connsiteX8" fmla="*/ 371475 w 1003833"/>
                <a:gd name="connsiteY8" fmla="*/ 1885950 h 2353431"/>
                <a:gd name="connsiteX9" fmla="*/ 295275 w 1003833"/>
                <a:gd name="connsiteY9" fmla="*/ 1905000 h 2353431"/>
                <a:gd name="connsiteX10" fmla="*/ 290512 w 1003833"/>
                <a:gd name="connsiteY10" fmla="*/ 1833562 h 2353431"/>
                <a:gd name="connsiteX11" fmla="*/ 171450 w 1003833"/>
                <a:gd name="connsiteY11" fmla="*/ 1771650 h 2353431"/>
                <a:gd name="connsiteX12" fmla="*/ 147637 w 1003833"/>
                <a:gd name="connsiteY12" fmla="*/ 1695450 h 2353431"/>
                <a:gd name="connsiteX13" fmla="*/ 104775 w 1003833"/>
                <a:gd name="connsiteY13" fmla="*/ 1728787 h 2353431"/>
                <a:gd name="connsiteX14" fmla="*/ 0 w 1003833"/>
                <a:gd name="connsiteY14" fmla="*/ 1709737 h 2353431"/>
                <a:gd name="connsiteX15" fmla="*/ 0 w 1003833"/>
                <a:gd name="connsiteY15" fmla="*/ 101600 h 2353431"/>
                <a:gd name="connsiteX16" fmla="*/ 71437 w 1003833"/>
                <a:gd name="connsiteY16" fmla="*/ 85725 h 2353431"/>
                <a:gd name="connsiteX17" fmla="*/ 133350 w 1003833"/>
                <a:gd name="connsiteY17" fmla="*/ 133350 h 2353431"/>
                <a:gd name="connsiteX18" fmla="*/ 400050 w 1003833"/>
                <a:gd name="connsiteY18" fmla="*/ 271462 h 2353431"/>
                <a:gd name="connsiteX19" fmla="*/ 447675 w 1003833"/>
                <a:gd name="connsiteY19" fmla="*/ 266700 h 2353431"/>
                <a:gd name="connsiteX20" fmla="*/ 452437 w 1003833"/>
                <a:gd name="connsiteY20" fmla="*/ 185737 h 2353431"/>
                <a:gd name="connsiteX21" fmla="*/ 442912 w 1003833"/>
                <a:gd name="connsiteY21" fmla="*/ 152400 h 2353431"/>
                <a:gd name="connsiteX22" fmla="*/ 552450 w 1003833"/>
                <a:gd name="connsiteY22" fmla="*/ 114300 h 2353431"/>
                <a:gd name="connsiteX23" fmla="*/ 595312 w 1003833"/>
                <a:gd name="connsiteY23" fmla="*/ 133350 h 2353431"/>
                <a:gd name="connsiteX24" fmla="*/ 685800 w 1003833"/>
                <a:gd name="connsiteY24" fmla="*/ 95250 h 2353431"/>
                <a:gd name="connsiteX25" fmla="*/ 814387 w 1003833"/>
                <a:gd name="connsiteY25" fmla="*/ 42862 h 2353431"/>
                <a:gd name="connsiteX26" fmla="*/ 885825 w 1003833"/>
                <a:gd name="connsiteY26" fmla="*/ 0 h 2353431"/>
                <a:gd name="connsiteX27" fmla="*/ 966787 w 1003833"/>
                <a:gd name="connsiteY27" fmla="*/ 14287 h 2353431"/>
                <a:gd name="connsiteX28" fmla="*/ 914400 w 1003833"/>
                <a:gd name="connsiteY28" fmla="*/ 71437 h 2353431"/>
                <a:gd name="connsiteX29" fmla="*/ 852487 w 1003833"/>
                <a:gd name="connsiteY29" fmla="*/ 114300 h 2353431"/>
                <a:gd name="connsiteX30" fmla="*/ 747712 w 1003833"/>
                <a:gd name="connsiteY30" fmla="*/ 133350 h 2353431"/>
                <a:gd name="connsiteX31" fmla="*/ 666750 w 1003833"/>
                <a:gd name="connsiteY31" fmla="*/ 195262 h 2353431"/>
                <a:gd name="connsiteX32" fmla="*/ 657225 w 1003833"/>
                <a:gd name="connsiteY32" fmla="*/ 238125 h 2353431"/>
                <a:gd name="connsiteX33" fmla="*/ 728662 w 1003833"/>
                <a:gd name="connsiteY33" fmla="*/ 195262 h 2353431"/>
                <a:gd name="connsiteX34" fmla="*/ 790575 w 1003833"/>
                <a:gd name="connsiteY34" fmla="*/ 161925 h 2353431"/>
                <a:gd name="connsiteX35" fmla="*/ 857250 w 1003833"/>
                <a:gd name="connsiteY35" fmla="*/ 152400 h 2353431"/>
                <a:gd name="connsiteX36" fmla="*/ 1003833 w 1003833"/>
                <a:gd name="connsiteY36" fmla="*/ 53900 h 2353431"/>
                <a:gd name="connsiteX0" fmla="*/ 892726 w 1003833"/>
                <a:gd name="connsiteY0" fmla="*/ 2343251 h 2513707"/>
                <a:gd name="connsiteX1" fmla="*/ 969695 w 1003833"/>
                <a:gd name="connsiteY1" fmla="*/ 2513707 h 2513707"/>
                <a:gd name="connsiteX2" fmla="*/ 881062 w 1003833"/>
                <a:gd name="connsiteY2" fmla="*/ 2290762 h 2513707"/>
                <a:gd name="connsiteX3" fmla="*/ 757237 w 1003833"/>
                <a:gd name="connsiteY3" fmla="*/ 2228850 h 2513707"/>
                <a:gd name="connsiteX4" fmla="*/ 642937 w 1003833"/>
                <a:gd name="connsiteY4" fmla="*/ 2038350 h 2513707"/>
                <a:gd name="connsiteX5" fmla="*/ 609600 w 1003833"/>
                <a:gd name="connsiteY5" fmla="*/ 1947862 h 2513707"/>
                <a:gd name="connsiteX6" fmla="*/ 471487 w 1003833"/>
                <a:gd name="connsiteY6" fmla="*/ 1800225 h 2513707"/>
                <a:gd name="connsiteX7" fmla="*/ 428625 w 1003833"/>
                <a:gd name="connsiteY7" fmla="*/ 1795462 h 2513707"/>
                <a:gd name="connsiteX8" fmla="*/ 371475 w 1003833"/>
                <a:gd name="connsiteY8" fmla="*/ 1885950 h 2513707"/>
                <a:gd name="connsiteX9" fmla="*/ 295275 w 1003833"/>
                <a:gd name="connsiteY9" fmla="*/ 1905000 h 2513707"/>
                <a:gd name="connsiteX10" fmla="*/ 290512 w 1003833"/>
                <a:gd name="connsiteY10" fmla="*/ 1833562 h 2513707"/>
                <a:gd name="connsiteX11" fmla="*/ 171450 w 1003833"/>
                <a:gd name="connsiteY11" fmla="*/ 1771650 h 2513707"/>
                <a:gd name="connsiteX12" fmla="*/ 147637 w 1003833"/>
                <a:gd name="connsiteY12" fmla="*/ 1695450 h 2513707"/>
                <a:gd name="connsiteX13" fmla="*/ 104775 w 1003833"/>
                <a:gd name="connsiteY13" fmla="*/ 1728787 h 2513707"/>
                <a:gd name="connsiteX14" fmla="*/ 0 w 1003833"/>
                <a:gd name="connsiteY14" fmla="*/ 1709737 h 2513707"/>
                <a:gd name="connsiteX15" fmla="*/ 0 w 1003833"/>
                <a:gd name="connsiteY15" fmla="*/ 101600 h 2513707"/>
                <a:gd name="connsiteX16" fmla="*/ 71437 w 1003833"/>
                <a:gd name="connsiteY16" fmla="*/ 85725 h 2513707"/>
                <a:gd name="connsiteX17" fmla="*/ 133350 w 1003833"/>
                <a:gd name="connsiteY17" fmla="*/ 133350 h 2513707"/>
                <a:gd name="connsiteX18" fmla="*/ 400050 w 1003833"/>
                <a:gd name="connsiteY18" fmla="*/ 271462 h 2513707"/>
                <a:gd name="connsiteX19" fmla="*/ 447675 w 1003833"/>
                <a:gd name="connsiteY19" fmla="*/ 266700 h 2513707"/>
                <a:gd name="connsiteX20" fmla="*/ 452437 w 1003833"/>
                <a:gd name="connsiteY20" fmla="*/ 185737 h 2513707"/>
                <a:gd name="connsiteX21" fmla="*/ 442912 w 1003833"/>
                <a:gd name="connsiteY21" fmla="*/ 152400 h 2513707"/>
                <a:gd name="connsiteX22" fmla="*/ 552450 w 1003833"/>
                <a:gd name="connsiteY22" fmla="*/ 114300 h 2513707"/>
                <a:gd name="connsiteX23" fmla="*/ 595312 w 1003833"/>
                <a:gd name="connsiteY23" fmla="*/ 133350 h 2513707"/>
                <a:gd name="connsiteX24" fmla="*/ 685800 w 1003833"/>
                <a:gd name="connsiteY24" fmla="*/ 95250 h 2513707"/>
                <a:gd name="connsiteX25" fmla="*/ 814387 w 1003833"/>
                <a:gd name="connsiteY25" fmla="*/ 42862 h 2513707"/>
                <a:gd name="connsiteX26" fmla="*/ 885825 w 1003833"/>
                <a:gd name="connsiteY26" fmla="*/ 0 h 2513707"/>
                <a:gd name="connsiteX27" fmla="*/ 966787 w 1003833"/>
                <a:gd name="connsiteY27" fmla="*/ 14287 h 2513707"/>
                <a:gd name="connsiteX28" fmla="*/ 914400 w 1003833"/>
                <a:gd name="connsiteY28" fmla="*/ 71437 h 2513707"/>
                <a:gd name="connsiteX29" fmla="*/ 852487 w 1003833"/>
                <a:gd name="connsiteY29" fmla="*/ 114300 h 2513707"/>
                <a:gd name="connsiteX30" fmla="*/ 747712 w 1003833"/>
                <a:gd name="connsiteY30" fmla="*/ 133350 h 2513707"/>
                <a:gd name="connsiteX31" fmla="*/ 666750 w 1003833"/>
                <a:gd name="connsiteY31" fmla="*/ 195262 h 2513707"/>
                <a:gd name="connsiteX32" fmla="*/ 657225 w 1003833"/>
                <a:gd name="connsiteY32" fmla="*/ 238125 h 2513707"/>
                <a:gd name="connsiteX33" fmla="*/ 728662 w 1003833"/>
                <a:gd name="connsiteY33" fmla="*/ 195262 h 2513707"/>
                <a:gd name="connsiteX34" fmla="*/ 790575 w 1003833"/>
                <a:gd name="connsiteY34" fmla="*/ 161925 h 2513707"/>
                <a:gd name="connsiteX35" fmla="*/ 857250 w 1003833"/>
                <a:gd name="connsiteY35" fmla="*/ 152400 h 2513707"/>
                <a:gd name="connsiteX36" fmla="*/ 1003833 w 1003833"/>
                <a:gd name="connsiteY36" fmla="*/ 53900 h 2513707"/>
                <a:gd name="connsiteX0" fmla="*/ 892726 w 1003833"/>
                <a:gd name="connsiteY0" fmla="*/ 2343251 h 2505694"/>
                <a:gd name="connsiteX1" fmla="*/ 845480 w 1003833"/>
                <a:gd name="connsiteY1" fmla="*/ 2505694 h 2505694"/>
                <a:gd name="connsiteX2" fmla="*/ 881062 w 1003833"/>
                <a:gd name="connsiteY2" fmla="*/ 2290762 h 2505694"/>
                <a:gd name="connsiteX3" fmla="*/ 757237 w 1003833"/>
                <a:gd name="connsiteY3" fmla="*/ 2228850 h 2505694"/>
                <a:gd name="connsiteX4" fmla="*/ 642937 w 1003833"/>
                <a:gd name="connsiteY4" fmla="*/ 2038350 h 2505694"/>
                <a:gd name="connsiteX5" fmla="*/ 609600 w 1003833"/>
                <a:gd name="connsiteY5" fmla="*/ 1947862 h 2505694"/>
                <a:gd name="connsiteX6" fmla="*/ 471487 w 1003833"/>
                <a:gd name="connsiteY6" fmla="*/ 1800225 h 2505694"/>
                <a:gd name="connsiteX7" fmla="*/ 428625 w 1003833"/>
                <a:gd name="connsiteY7" fmla="*/ 1795462 h 2505694"/>
                <a:gd name="connsiteX8" fmla="*/ 371475 w 1003833"/>
                <a:gd name="connsiteY8" fmla="*/ 1885950 h 2505694"/>
                <a:gd name="connsiteX9" fmla="*/ 295275 w 1003833"/>
                <a:gd name="connsiteY9" fmla="*/ 1905000 h 2505694"/>
                <a:gd name="connsiteX10" fmla="*/ 290512 w 1003833"/>
                <a:gd name="connsiteY10" fmla="*/ 1833562 h 2505694"/>
                <a:gd name="connsiteX11" fmla="*/ 171450 w 1003833"/>
                <a:gd name="connsiteY11" fmla="*/ 1771650 h 2505694"/>
                <a:gd name="connsiteX12" fmla="*/ 147637 w 1003833"/>
                <a:gd name="connsiteY12" fmla="*/ 1695450 h 2505694"/>
                <a:gd name="connsiteX13" fmla="*/ 104775 w 1003833"/>
                <a:gd name="connsiteY13" fmla="*/ 1728787 h 2505694"/>
                <a:gd name="connsiteX14" fmla="*/ 0 w 1003833"/>
                <a:gd name="connsiteY14" fmla="*/ 1709737 h 2505694"/>
                <a:gd name="connsiteX15" fmla="*/ 0 w 1003833"/>
                <a:gd name="connsiteY15" fmla="*/ 101600 h 2505694"/>
                <a:gd name="connsiteX16" fmla="*/ 71437 w 1003833"/>
                <a:gd name="connsiteY16" fmla="*/ 85725 h 2505694"/>
                <a:gd name="connsiteX17" fmla="*/ 133350 w 1003833"/>
                <a:gd name="connsiteY17" fmla="*/ 133350 h 2505694"/>
                <a:gd name="connsiteX18" fmla="*/ 400050 w 1003833"/>
                <a:gd name="connsiteY18" fmla="*/ 271462 h 2505694"/>
                <a:gd name="connsiteX19" fmla="*/ 447675 w 1003833"/>
                <a:gd name="connsiteY19" fmla="*/ 266700 h 2505694"/>
                <a:gd name="connsiteX20" fmla="*/ 452437 w 1003833"/>
                <a:gd name="connsiteY20" fmla="*/ 185737 h 2505694"/>
                <a:gd name="connsiteX21" fmla="*/ 442912 w 1003833"/>
                <a:gd name="connsiteY21" fmla="*/ 152400 h 2505694"/>
                <a:gd name="connsiteX22" fmla="*/ 552450 w 1003833"/>
                <a:gd name="connsiteY22" fmla="*/ 114300 h 2505694"/>
                <a:gd name="connsiteX23" fmla="*/ 595312 w 1003833"/>
                <a:gd name="connsiteY23" fmla="*/ 133350 h 2505694"/>
                <a:gd name="connsiteX24" fmla="*/ 685800 w 1003833"/>
                <a:gd name="connsiteY24" fmla="*/ 95250 h 2505694"/>
                <a:gd name="connsiteX25" fmla="*/ 814387 w 1003833"/>
                <a:gd name="connsiteY25" fmla="*/ 42862 h 2505694"/>
                <a:gd name="connsiteX26" fmla="*/ 885825 w 1003833"/>
                <a:gd name="connsiteY26" fmla="*/ 0 h 2505694"/>
                <a:gd name="connsiteX27" fmla="*/ 966787 w 1003833"/>
                <a:gd name="connsiteY27" fmla="*/ 14287 h 2505694"/>
                <a:gd name="connsiteX28" fmla="*/ 914400 w 1003833"/>
                <a:gd name="connsiteY28" fmla="*/ 71437 h 2505694"/>
                <a:gd name="connsiteX29" fmla="*/ 852487 w 1003833"/>
                <a:gd name="connsiteY29" fmla="*/ 114300 h 2505694"/>
                <a:gd name="connsiteX30" fmla="*/ 747712 w 1003833"/>
                <a:gd name="connsiteY30" fmla="*/ 133350 h 2505694"/>
                <a:gd name="connsiteX31" fmla="*/ 666750 w 1003833"/>
                <a:gd name="connsiteY31" fmla="*/ 195262 h 2505694"/>
                <a:gd name="connsiteX32" fmla="*/ 657225 w 1003833"/>
                <a:gd name="connsiteY32" fmla="*/ 238125 h 2505694"/>
                <a:gd name="connsiteX33" fmla="*/ 728662 w 1003833"/>
                <a:gd name="connsiteY33" fmla="*/ 195262 h 2505694"/>
                <a:gd name="connsiteX34" fmla="*/ 790575 w 1003833"/>
                <a:gd name="connsiteY34" fmla="*/ 161925 h 2505694"/>
                <a:gd name="connsiteX35" fmla="*/ 857250 w 1003833"/>
                <a:gd name="connsiteY35" fmla="*/ 152400 h 2505694"/>
                <a:gd name="connsiteX36" fmla="*/ 1003833 w 1003833"/>
                <a:gd name="connsiteY36" fmla="*/ 53900 h 2505694"/>
                <a:gd name="connsiteX0" fmla="*/ 1004920 w 1004920"/>
                <a:gd name="connsiteY0" fmla="*/ 2323217 h 2505694"/>
                <a:gd name="connsiteX1" fmla="*/ 845480 w 1004920"/>
                <a:gd name="connsiteY1" fmla="*/ 2505694 h 2505694"/>
                <a:gd name="connsiteX2" fmla="*/ 881062 w 1004920"/>
                <a:gd name="connsiteY2" fmla="*/ 2290762 h 2505694"/>
                <a:gd name="connsiteX3" fmla="*/ 757237 w 1004920"/>
                <a:gd name="connsiteY3" fmla="*/ 2228850 h 2505694"/>
                <a:gd name="connsiteX4" fmla="*/ 642937 w 1004920"/>
                <a:gd name="connsiteY4" fmla="*/ 2038350 h 2505694"/>
                <a:gd name="connsiteX5" fmla="*/ 609600 w 1004920"/>
                <a:gd name="connsiteY5" fmla="*/ 1947862 h 2505694"/>
                <a:gd name="connsiteX6" fmla="*/ 471487 w 1004920"/>
                <a:gd name="connsiteY6" fmla="*/ 1800225 h 2505694"/>
                <a:gd name="connsiteX7" fmla="*/ 428625 w 1004920"/>
                <a:gd name="connsiteY7" fmla="*/ 1795462 h 2505694"/>
                <a:gd name="connsiteX8" fmla="*/ 371475 w 1004920"/>
                <a:gd name="connsiteY8" fmla="*/ 1885950 h 2505694"/>
                <a:gd name="connsiteX9" fmla="*/ 295275 w 1004920"/>
                <a:gd name="connsiteY9" fmla="*/ 1905000 h 2505694"/>
                <a:gd name="connsiteX10" fmla="*/ 290512 w 1004920"/>
                <a:gd name="connsiteY10" fmla="*/ 1833562 h 2505694"/>
                <a:gd name="connsiteX11" fmla="*/ 171450 w 1004920"/>
                <a:gd name="connsiteY11" fmla="*/ 1771650 h 2505694"/>
                <a:gd name="connsiteX12" fmla="*/ 147637 w 1004920"/>
                <a:gd name="connsiteY12" fmla="*/ 1695450 h 2505694"/>
                <a:gd name="connsiteX13" fmla="*/ 104775 w 1004920"/>
                <a:gd name="connsiteY13" fmla="*/ 1728787 h 2505694"/>
                <a:gd name="connsiteX14" fmla="*/ 0 w 1004920"/>
                <a:gd name="connsiteY14" fmla="*/ 1709737 h 2505694"/>
                <a:gd name="connsiteX15" fmla="*/ 0 w 1004920"/>
                <a:gd name="connsiteY15" fmla="*/ 101600 h 2505694"/>
                <a:gd name="connsiteX16" fmla="*/ 71437 w 1004920"/>
                <a:gd name="connsiteY16" fmla="*/ 85725 h 2505694"/>
                <a:gd name="connsiteX17" fmla="*/ 133350 w 1004920"/>
                <a:gd name="connsiteY17" fmla="*/ 133350 h 2505694"/>
                <a:gd name="connsiteX18" fmla="*/ 400050 w 1004920"/>
                <a:gd name="connsiteY18" fmla="*/ 271462 h 2505694"/>
                <a:gd name="connsiteX19" fmla="*/ 447675 w 1004920"/>
                <a:gd name="connsiteY19" fmla="*/ 266700 h 2505694"/>
                <a:gd name="connsiteX20" fmla="*/ 452437 w 1004920"/>
                <a:gd name="connsiteY20" fmla="*/ 185737 h 2505694"/>
                <a:gd name="connsiteX21" fmla="*/ 442912 w 1004920"/>
                <a:gd name="connsiteY21" fmla="*/ 152400 h 2505694"/>
                <a:gd name="connsiteX22" fmla="*/ 552450 w 1004920"/>
                <a:gd name="connsiteY22" fmla="*/ 114300 h 2505694"/>
                <a:gd name="connsiteX23" fmla="*/ 595312 w 1004920"/>
                <a:gd name="connsiteY23" fmla="*/ 133350 h 2505694"/>
                <a:gd name="connsiteX24" fmla="*/ 685800 w 1004920"/>
                <a:gd name="connsiteY24" fmla="*/ 95250 h 2505694"/>
                <a:gd name="connsiteX25" fmla="*/ 814387 w 1004920"/>
                <a:gd name="connsiteY25" fmla="*/ 42862 h 2505694"/>
                <a:gd name="connsiteX26" fmla="*/ 885825 w 1004920"/>
                <a:gd name="connsiteY26" fmla="*/ 0 h 2505694"/>
                <a:gd name="connsiteX27" fmla="*/ 966787 w 1004920"/>
                <a:gd name="connsiteY27" fmla="*/ 14287 h 2505694"/>
                <a:gd name="connsiteX28" fmla="*/ 914400 w 1004920"/>
                <a:gd name="connsiteY28" fmla="*/ 71437 h 2505694"/>
                <a:gd name="connsiteX29" fmla="*/ 852487 w 1004920"/>
                <a:gd name="connsiteY29" fmla="*/ 114300 h 2505694"/>
                <a:gd name="connsiteX30" fmla="*/ 747712 w 1004920"/>
                <a:gd name="connsiteY30" fmla="*/ 133350 h 2505694"/>
                <a:gd name="connsiteX31" fmla="*/ 666750 w 1004920"/>
                <a:gd name="connsiteY31" fmla="*/ 195262 h 2505694"/>
                <a:gd name="connsiteX32" fmla="*/ 657225 w 1004920"/>
                <a:gd name="connsiteY32" fmla="*/ 238125 h 2505694"/>
                <a:gd name="connsiteX33" fmla="*/ 728662 w 1004920"/>
                <a:gd name="connsiteY33" fmla="*/ 195262 h 2505694"/>
                <a:gd name="connsiteX34" fmla="*/ 790575 w 1004920"/>
                <a:gd name="connsiteY34" fmla="*/ 161925 h 2505694"/>
                <a:gd name="connsiteX35" fmla="*/ 857250 w 1004920"/>
                <a:gd name="connsiteY35" fmla="*/ 152400 h 2505694"/>
                <a:gd name="connsiteX36" fmla="*/ 1003833 w 1004920"/>
                <a:gd name="connsiteY36" fmla="*/ 53900 h 2505694"/>
                <a:gd name="connsiteX0" fmla="*/ 1004920 w 1004920"/>
                <a:gd name="connsiteY0" fmla="*/ 2323217 h 2381481"/>
                <a:gd name="connsiteX1" fmla="*/ 917605 w 1004920"/>
                <a:gd name="connsiteY1" fmla="*/ 2381481 h 2381481"/>
                <a:gd name="connsiteX2" fmla="*/ 881062 w 1004920"/>
                <a:gd name="connsiteY2" fmla="*/ 2290762 h 2381481"/>
                <a:gd name="connsiteX3" fmla="*/ 757237 w 1004920"/>
                <a:gd name="connsiteY3" fmla="*/ 2228850 h 2381481"/>
                <a:gd name="connsiteX4" fmla="*/ 642937 w 1004920"/>
                <a:gd name="connsiteY4" fmla="*/ 2038350 h 2381481"/>
                <a:gd name="connsiteX5" fmla="*/ 609600 w 1004920"/>
                <a:gd name="connsiteY5" fmla="*/ 1947862 h 2381481"/>
                <a:gd name="connsiteX6" fmla="*/ 471487 w 1004920"/>
                <a:gd name="connsiteY6" fmla="*/ 1800225 h 2381481"/>
                <a:gd name="connsiteX7" fmla="*/ 428625 w 1004920"/>
                <a:gd name="connsiteY7" fmla="*/ 1795462 h 2381481"/>
                <a:gd name="connsiteX8" fmla="*/ 371475 w 1004920"/>
                <a:gd name="connsiteY8" fmla="*/ 1885950 h 2381481"/>
                <a:gd name="connsiteX9" fmla="*/ 295275 w 1004920"/>
                <a:gd name="connsiteY9" fmla="*/ 1905000 h 2381481"/>
                <a:gd name="connsiteX10" fmla="*/ 290512 w 1004920"/>
                <a:gd name="connsiteY10" fmla="*/ 1833562 h 2381481"/>
                <a:gd name="connsiteX11" fmla="*/ 171450 w 1004920"/>
                <a:gd name="connsiteY11" fmla="*/ 1771650 h 2381481"/>
                <a:gd name="connsiteX12" fmla="*/ 147637 w 1004920"/>
                <a:gd name="connsiteY12" fmla="*/ 1695450 h 2381481"/>
                <a:gd name="connsiteX13" fmla="*/ 104775 w 1004920"/>
                <a:gd name="connsiteY13" fmla="*/ 1728787 h 2381481"/>
                <a:gd name="connsiteX14" fmla="*/ 0 w 1004920"/>
                <a:gd name="connsiteY14" fmla="*/ 1709737 h 2381481"/>
                <a:gd name="connsiteX15" fmla="*/ 0 w 1004920"/>
                <a:gd name="connsiteY15" fmla="*/ 101600 h 2381481"/>
                <a:gd name="connsiteX16" fmla="*/ 71437 w 1004920"/>
                <a:gd name="connsiteY16" fmla="*/ 85725 h 2381481"/>
                <a:gd name="connsiteX17" fmla="*/ 133350 w 1004920"/>
                <a:gd name="connsiteY17" fmla="*/ 133350 h 2381481"/>
                <a:gd name="connsiteX18" fmla="*/ 400050 w 1004920"/>
                <a:gd name="connsiteY18" fmla="*/ 271462 h 2381481"/>
                <a:gd name="connsiteX19" fmla="*/ 447675 w 1004920"/>
                <a:gd name="connsiteY19" fmla="*/ 266700 h 2381481"/>
                <a:gd name="connsiteX20" fmla="*/ 452437 w 1004920"/>
                <a:gd name="connsiteY20" fmla="*/ 185737 h 2381481"/>
                <a:gd name="connsiteX21" fmla="*/ 442912 w 1004920"/>
                <a:gd name="connsiteY21" fmla="*/ 152400 h 2381481"/>
                <a:gd name="connsiteX22" fmla="*/ 552450 w 1004920"/>
                <a:gd name="connsiteY22" fmla="*/ 114300 h 2381481"/>
                <a:gd name="connsiteX23" fmla="*/ 595312 w 1004920"/>
                <a:gd name="connsiteY23" fmla="*/ 133350 h 2381481"/>
                <a:gd name="connsiteX24" fmla="*/ 685800 w 1004920"/>
                <a:gd name="connsiteY24" fmla="*/ 95250 h 2381481"/>
                <a:gd name="connsiteX25" fmla="*/ 814387 w 1004920"/>
                <a:gd name="connsiteY25" fmla="*/ 42862 h 2381481"/>
                <a:gd name="connsiteX26" fmla="*/ 885825 w 1004920"/>
                <a:gd name="connsiteY26" fmla="*/ 0 h 2381481"/>
                <a:gd name="connsiteX27" fmla="*/ 966787 w 1004920"/>
                <a:gd name="connsiteY27" fmla="*/ 14287 h 2381481"/>
                <a:gd name="connsiteX28" fmla="*/ 914400 w 1004920"/>
                <a:gd name="connsiteY28" fmla="*/ 71437 h 2381481"/>
                <a:gd name="connsiteX29" fmla="*/ 852487 w 1004920"/>
                <a:gd name="connsiteY29" fmla="*/ 114300 h 2381481"/>
                <a:gd name="connsiteX30" fmla="*/ 747712 w 1004920"/>
                <a:gd name="connsiteY30" fmla="*/ 133350 h 2381481"/>
                <a:gd name="connsiteX31" fmla="*/ 666750 w 1004920"/>
                <a:gd name="connsiteY31" fmla="*/ 195262 h 2381481"/>
                <a:gd name="connsiteX32" fmla="*/ 657225 w 1004920"/>
                <a:gd name="connsiteY32" fmla="*/ 238125 h 2381481"/>
                <a:gd name="connsiteX33" fmla="*/ 728662 w 1004920"/>
                <a:gd name="connsiteY33" fmla="*/ 195262 h 2381481"/>
                <a:gd name="connsiteX34" fmla="*/ 790575 w 1004920"/>
                <a:gd name="connsiteY34" fmla="*/ 161925 h 2381481"/>
                <a:gd name="connsiteX35" fmla="*/ 857250 w 1004920"/>
                <a:gd name="connsiteY35" fmla="*/ 152400 h 2381481"/>
                <a:gd name="connsiteX36" fmla="*/ 1003833 w 1004920"/>
                <a:gd name="connsiteY36" fmla="*/ 53900 h 2381481"/>
                <a:gd name="connsiteX0" fmla="*/ 1004920 w 1004920"/>
                <a:gd name="connsiteY0" fmla="*/ 2323217 h 2409530"/>
                <a:gd name="connsiteX1" fmla="*/ 897571 w 1004920"/>
                <a:gd name="connsiteY1" fmla="*/ 2409530 h 2409530"/>
                <a:gd name="connsiteX2" fmla="*/ 881062 w 1004920"/>
                <a:gd name="connsiteY2" fmla="*/ 2290762 h 2409530"/>
                <a:gd name="connsiteX3" fmla="*/ 757237 w 1004920"/>
                <a:gd name="connsiteY3" fmla="*/ 2228850 h 2409530"/>
                <a:gd name="connsiteX4" fmla="*/ 642937 w 1004920"/>
                <a:gd name="connsiteY4" fmla="*/ 2038350 h 2409530"/>
                <a:gd name="connsiteX5" fmla="*/ 609600 w 1004920"/>
                <a:gd name="connsiteY5" fmla="*/ 1947862 h 2409530"/>
                <a:gd name="connsiteX6" fmla="*/ 471487 w 1004920"/>
                <a:gd name="connsiteY6" fmla="*/ 1800225 h 2409530"/>
                <a:gd name="connsiteX7" fmla="*/ 428625 w 1004920"/>
                <a:gd name="connsiteY7" fmla="*/ 1795462 h 2409530"/>
                <a:gd name="connsiteX8" fmla="*/ 371475 w 1004920"/>
                <a:gd name="connsiteY8" fmla="*/ 1885950 h 2409530"/>
                <a:gd name="connsiteX9" fmla="*/ 295275 w 1004920"/>
                <a:gd name="connsiteY9" fmla="*/ 1905000 h 2409530"/>
                <a:gd name="connsiteX10" fmla="*/ 290512 w 1004920"/>
                <a:gd name="connsiteY10" fmla="*/ 1833562 h 2409530"/>
                <a:gd name="connsiteX11" fmla="*/ 171450 w 1004920"/>
                <a:gd name="connsiteY11" fmla="*/ 1771650 h 2409530"/>
                <a:gd name="connsiteX12" fmla="*/ 147637 w 1004920"/>
                <a:gd name="connsiteY12" fmla="*/ 1695450 h 2409530"/>
                <a:gd name="connsiteX13" fmla="*/ 104775 w 1004920"/>
                <a:gd name="connsiteY13" fmla="*/ 1728787 h 2409530"/>
                <a:gd name="connsiteX14" fmla="*/ 0 w 1004920"/>
                <a:gd name="connsiteY14" fmla="*/ 1709737 h 2409530"/>
                <a:gd name="connsiteX15" fmla="*/ 0 w 1004920"/>
                <a:gd name="connsiteY15" fmla="*/ 101600 h 2409530"/>
                <a:gd name="connsiteX16" fmla="*/ 71437 w 1004920"/>
                <a:gd name="connsiteY16" fmla="*/ 85725 h 2409530"/>
                <a:gd name="connsiteX17" fmla="*/ 133350 w 1004920"/>
                <a:gd name="connsiteY17" fmla="*/ 133350 h 2409530"/>
                <a:gd name="connsiteX18" fmla="*/ 400050 w 1004920"/>
                <a:gd name="connsiteY18" fmla="*/ 271462 h 2409530"/>
                <a:gd name="connsiteX19" fmla="*/ 447675 w 1004920"/>
                <a:gd name="connsiteY19" fmla="*/ 266700 h 2409530"/>
                <a:gd name="connsiteX20" fmla="*/ 452437 w 1004920"/>
                <a:gd name="connsiteY20" fmla="*/ 185737 h 2409530"/>
                <a:gd name="connsiteX21" fmla="*/ 442912 w 1004920"/>
                <a:gd name="connsiteY21" fmla="*/ 152400 h 2409530"/>
                <a:gd name="connsiteX22" fmla="*/ 552450 w 1004920"/>
                <a:gd name="connsiteY22" fmla="*/ 114300 h 2409530"/>
                <a:gd name="connsiteX23" fmla="*/ 595312 w 1004920"/>
                <a:gd name="connsiteY23" fmla="*/ 133350 h 2409530"/>
                <a:gd name="connsiteX24" fmla="*/ 685800 w 1004920"/>
                <a:gd name="connsiteY24" fmla="*/ 95250 h 2409530"/>
                <a:gd name="connsiteX25" fmla="*/ 814387 w 1004920"/>
                <a:gd name="connsiteY25" fmla="*/ 42862 h 2409530"/>
                <a:gd name="connsiteX26" fmla="*/ 885825 w 1004920"/>
                <a:gd name="connsiteY26" fmla="*/ 0 h 2409530"/>
                <a:gd name="connsiteX27" fmla="*/ 966787 w 1004920"/>
                <a:gd name="connsiteY27" fmla="*/ 14287 h 2409530"/>
                <a:gd name="connsiteX28" fmla="*/ 914400 w 1004920"/>
                <a:gd name="connsiteY28" fmla="*/ 71437 h 2409530"/>
                <a:gd name="connsiteX29" fmla="*/ 852487 w 1004920"/>
                <a:gd name="connsiteY29" fmla="*/ 114300 h 2409530"/>
                <a:gd name="connsiteX30" fmla="*/ 747712 w 1004920"/>
                <a:gd name="connsiteY30" fmla="*/ 133350 h 2409530"/>
                <a:gd name="connsiteX31" fmla="*/ 666750 w 1004920"/>
                <a:gd name="connsiteY31" fmla="*/ 195262 h 2409530"/>
                <a:gd name="connsiteX32" fmla="*/ 657225 w 1004920"/>
                <a:gd name="connsiteY32" fmla="*/ 238125 h 2409530"/>
                <a:gd name="connsiteX33" fmla="*/ 728662 w 1004920"/>
                <a:gd name="connsiteY33" fmla="*/ 195262 h 2409530"/>
                <a:gd name="connsiteX34" fmla="*/ 790575 w 1004920"/>
                <a:gd name="connsiteY34" fmla="*/ 161925 h 2409530"/>
                <a:gd name="connsiteX35" fmla="*/ 857250 w 1004920"/>
                <a:gd name="connsiteY35" fmla="*/ 152400 h 2409530"/>
                <a:gd name="connsiteX36" fmla="*/ 1003833 w 1004920"/>
                <a:gd name="connsiteY36" fmla="*/ 53900 h 240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04920" h="2409530">
                  <a:moveTo>
                    <a:pt x="1004920" y="2323217"/>
                  </a:moveTo>
                  <a:lnTo>
                    <a:pt x="897571" y="2409530"/>
                  </a:lnTo>
                  <a:lnTo>
                    <a:pt x="881062" y="2290762"/>
                  </a:lnTo>
                  <a:lnTo>
                    <a:pt x="757237" y="2228850"/>
                  </a:lnTo>
                  <a:lnTo>
                    <a:pt x="642937" y="2038350"/>
                  </a:lnTo>
                  <a:lnTo>
                    <a:pt x="609600" y="1947862"/>
                  </a:lnTo>
                  <a:lnTo>
                    <a:pt x="471487" y="1800225"/>
                  </a:lnTo>
                  <a:lnTo>
                    <a:pt x="428625" y="1795462"/>
                  </a:lnTo>
                  <a:lnTo>
                    <a:pt x="371475" y="1885950"/>
                  </a:lnTo>
                  <a:lnTo>
                    <a:pt x="295275" y="1905000"/>
                  </a:lnTo>
                  <a:lnTo>
                    <a:pt x="290512" y="1833562"/>
                  </a:lnTo>
                  <a:lnTo>
                    <a:pt x="171450" y="1771650"/>
                  </a:lnTo>
                  <a:lnTo>
                    <a:pt x="147637" y="1695450"/>
                  </a:lnTo>
                  <a:lnTo>
                    <a:pt x="104775" y="1728787"/>
                  </a:lnTo>
                  <a:lnTo>
                    <a:pt x="0" y="1709737"/>
                  </a:lnTo>
                  <a:lnTo>
                    <a:pt x="0" y="101600"/>
                  </a:lnTo>
                  <a:lnTo>
                    <a:pt x="71437" y="85725"/>
                  </a:lnTo>
                  <a:lnTo>
                    <a:pt x="133350" y="133350"/>
                  </a:lnTo>
                  <a:lnTo>
                    <a:pt x="400050" y="271462"/>
                  </a:lnTo>
                  <a:lnTo>
                    <a:pt x="447675" y="266700"/>
                  </a:lnTo>
                  <a:lnTo>
                    <a:pt x="452437" y="185737"/>
                  </a:lnTo>
                  <a:lnTo>
                    <a:pt x="442912" y="152400"/>
                  </a:lnTo>
                  <a:lnTo>
                    <a:pt x="552450" y="114300"/>
                  </a:lnTo>
                  <a:lnTo>
                    <a:pt x="595312" y="133350"/>
                  </a:lnTo>
                  <a:lnTo>
                    <a:pt x="685800" y="95250"/>
                  </a:lnTo>
                  <a:lnTo>
                    <a:pt x="814387" y="42862"/>
                  </a:lnTo>
                  <a:lnTo>
                    <a:pt x="885825" y="0"/>
                  </a:lnTo>
                  <a:lnTo>
                    <a:pt x="966787" y="14287"/>
                  </a:lnTo>
                  <a:lnTo>
                    <a:pt x="914400" y="71437"/>
                  </a:lnTo>
                  <a:lnTo>
                    <a:pt x="852487" y="114300"/>
                  </a:lnTo>
                  <a:lnTo>
                    <a:pt x="747712" y="133350"/>
                  </a:lnTo>
                  <a:lnTo>
                    <a:pt x="666750" y="195262"/>
                  </a:lnTo>
                  <a:lnTo>
                    <a:pt x="657225" y="238125"/>
                  </a:lnTo>
                  <a:lnTo>
                    <a:pt x="728662" y="195262"/>
                  </a:lnTo>
                  <a:lnTo>
                    <a:pt x="790575" y="161925"/>
                  </a:lnTo>
                  <a:lnTo>
                    <a:pt x="857250" y="152400"/>
                  </a:lnTo>
                  <a:cubicBezTo>
                    <a:pt x="887412" y="122237"/>
                    <a:pt x="973671" y="84063"/>
                    <a:pt x="1003833" y="5390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A7EC895-4014-4441-B9A4-A8C07352AD53}"/>
                </a:ext>
              </a:extLst>
            </p:cNvPr>
            <p:cNvSpPr/>
            <p:nvPr/>
          </p:nvSpPr>
          <p:spPr>
            <a:xfrm>
              <a:off x="146050" y="5949950"/>
              <a:ext cx="1003300" cy="806450"/>
            </a:xfrm>
            <a:custGeom>
              <a:avLst/>
              <a:gdLst>
                <a:gd name="connsiteX0" fmla="*/ 0 w 1003300"/>
                <a:gd name="connsiteY0" fmla="*/ 6350 h 806450"/>
                <a:gd name="connsiteX1" fmla="*/ 0 w 1003300"/>
                <a:gd name="connsiteY1" fmla="*/ 806450 h 806450"/>
                <a:gd name="connsiteX2" fmla="*/ 31750 w 1003300"/>
                <a:gd name="connsiteY2" fmla="*/ 806450 h 806450"/>
                <a:gd name="connsiteX3" fmla="*/ 1003300 w 1003300"/>
                <a:gd name="connsiteY3" fmla="*/ 806450 h 806450"/>
                <a:gd name="connsiteX4" fmla="*/ 1003300 w 1003300"/>
                <a:gd name="connsiteY4" fmla="*/ 730250 h 806450"/>
                <a:gd name="connsiteX5" fmla="*/ 1003300 w 1003300"/>
                <a:gd name="connsiteY5" fmla="*/ 476250 h 806450"/>
                <a:gd name="connsiteX6" fmla="*/ 276225 w 1003300"/>
                <a:gd name="connsiteY6" fmla="*/ 0 h 806450"/>
                <a:gd name="connsiteX7" fmla="*/ 0 w 1003300"/>
                <a:gd name="connsiteY7" fmla="*/ 6350 h 80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3300" h="806450">
                  <a:moveTo>
                    <a:pt x="0" y="6350"/>
                  </a:moveTo>
                  <a:lnTo>
                    <a:pt x="0" y="806450"/>
                  </a:lnTo>
                  <a:lnTo>
                    <a:pt x="31750" y="806450"/>
                  </a:lnTo>
                  <a:lnTo>
                    <a:pt x="1003300" y="806450"/>
                  </a:lnTo>
                  <a:lnTo>
                    <a:pt x="1003300" y="730250"/>
                  </a:lnTo>
                  <a:lnTo>
                    <a:pt x="1003300" y="476250"/>
                  </a:lnTo>
                  <a:lnTo>
                    <a:pt x="27622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66CCFF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2B44B50-CFE3-4D63-B914-B8C8F0ED94C5}"/>
                </a:ext>
              </a:extLst>
            </p:cNvPr>
            <p:cNvGrpSpPr/>
            <p:nvPr/>
          </p:nvGrpSpPr>
          <p:grpSpPr>
            <a:xfrm>
              <a:off x="215162" y="996950"/>
              <a:ext cx="9509367" cy="5667005"/>
              <a:chOff x="215162" y="996950"/>
              <a:chExt cx="9509367" cy="5667005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58B8C99-1B18-4CE7-8E27-649C88187D7D}"/>
                  </a:ext>
                </a:extLst>
              </p:cNvPr>
              <p:cNvSpPr/>
              <p:nvPr/>
            </p:nvSpPr>
            <p:spPr>
              <a:xfrm>
                <a:off x="2159000" y="3710940"/>
                <a:ext cx="774700" cy="1102361"/>
              </a:xfrm>
              <a:custGeom>
                <a:avLst/>
                <a:gdLst>
                  <a:gd name="connsiteX0" fmla="*/ 88900 w 774700"/>
                  <a:gd name="connsiteY0" fmla="*/ 0 h 1102361"/>
                  <a:gd name="connsiteX1" fmla="*/ 774700 w 774700"/>
                  <a:gd name="connsiteY1" fmla="*/ 0 h 1102361"/>
                  <a:gd name="connsiteX2" fmla="*/ 774700 w 774700"/>
                  <a:gd name="connsiteY2" fmla="*/ 1102361 h 1102361"/>
                  <a:gd name="connsiteX3" fmla="*/ 520700 w 774700"/>
                  <a:gd name="connsiteY3" fmla="*/ 1102361 h 1102361"/>
                  <a:gd name="connsiteX4" fmla="*/ 0 w 774700"/>
                  <a:gd name="connsiteY4" fmla="*/ 892811 h 1102361"/>
                  <a:gd name="connsiteX5" fmla="*/ 25400 w 774700"/>
                  <a:gd name="connsiteY5" fmla="*/ 842011 h 1102361"/>
                  <a:gd name="connsiteX6" fmla="*/ 18598 w 774700"/>
                  <a:gd name="connsiteY6" fmla="*/ 842641 h 1102361"/>
                  <a:gd name="connsiteX7" fmla="*/ 66040 w 774700"/>
                  <a:gd name="connsiteY7" fmla="*/ 800100 h 1102361"/>
                  <a:gd name="connsiteX8" fmla="*/ 35560 w 774700"/>
                  <a:gd name="connsiteY8" fmla="*/ 617220 h 1102361"/>
                  <a:gd name="connsiteX9" fmla="*/ 96520 w 774700"/>
                  <a:gd name="connsiteY9" fmla="*/ 510540 h 1102361"/>
                  <a:gd name="connsiteX10" fmla="*/ 35560 w 774700"/>
                  <a:gd name="connsiteY10" fmla="*/ 480060 h 1102361"/>
                  <a:gd name="connsiteX11" fmla="*/ 12700 w 774700"/>
                  <a:gd name="connsiteY11" fmla="*/ 175260 h 1102361"/>
                  <a:gd name="connsiteX12" fmla="*/ 96520 w 774700"/>
                  <a:gd name="connsiteY12" fmla="*/ 205740 h 1102361"/>
                  <a:gd name="connsiteX13" fmla="*/ 88900 w 774700"/>
                  <a:gd name="connsiteY13" fmla="*/ 0 h 1102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4700" h="1102361">
                    <a:moveTo>
                      <a:pt x="88900" y="0"/>
                    </a:moveTo>
                    <a:lnTo>
                      <a:pt x="774700" y="0"/>
                    </a:lnTo>
                    <a:lnTo>
                      <a:pt x="774700" y="1102361"/>
                    </a:lnTo>
                    <a:lnTo>
                      <a:pt x="520700" y="1102361"/>
                    </a:lnTo>
                    <a:lnTo>
                      <a:pt x="0" y="892811"/>
                    </a:lnTo>
                    <a:lnTo>
                      <a:pt x="25400" y="842011"/>
                    </a:lnTo>
                    <a:lnTo>
                      <a:pt x="18598" y="842641"/>
                    </a:lnTo>
                    <a:lnTo>
                      <a:pt x="66040" y="800100"/>
                    </a:lnTo>
                    <a:lnTo>
                      <a:pt x="35560" y="617220"/>
                    </a:lnTo>
                    <a:lnTo>
                      <a:pt x="96520" y="510540"/>
                    </a:lnTo>
                    <a:lnTo>
                      <a:pt x="35560" y="480060"/>
                    </a:lnTo>
                    <a:lnTo>
                      <a:pt x="12700" y="175260"/>
                    </a:lnTo>
                    <a:lnTo>
                      <a:pt x="96520" y="205740"/>
                    </a:lnTo>
                    <a:lnTo>
                      <a:pt x="8890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AF7D981-C2E4-4E8B-814A-7D715414FDC8}"/>
                  </a:ext>
                </a:extLst>
              </p:cNvPr>
              <p:cNvSpPr/>
              <p:nvPr/>
            </p:nvSpPr>
            <p:spPr>
              <a:xfrm>
                <a:off x="853440" y="2679700"/>
                <a:ext cx="1402080" cy="1901981"/>
              </a:xfrm>
              <a:custGeom>
                <a:avLst/>
                <a:gdLst>
                  <a:gd name="connsiteX0" fmla="*/ 59355 w 1402080"/>
                  <a:gd name="connsiteY0" fmla="*/ 0 h 1901981"/>
                  <a:gd name="connsiteX1" fmla="*/ 613410 w 1402080"/>
                  <a:gd name="connsiteY1" fmla="*/ 0 h 1901981"/>
                  <a:gd name="connsiteX2" fmla="*/ 613410 w 1402080"/>
                  <a:gd name="connsiteY2" fmla="*/ 639763 h 1901981"/>
                  <a:gd name="connsiteX3" fmla="*/ 1334361 w 1402080"/>
                  <a:gd name="connsiteY3" fmla="*/ 1421180 h 1901981"/>
                  <a:gd name="connsiteX4" fmla="*/ 1341120 w 1402080"/>
                  <a:gd name="connsiteY4" fmla="*/ 1511300 h 1901981"/>
                  <a:gd name="connsiteX5" fmla="*/ 1402080 w 1402080"/>
                  <a:gd name="connsiteY5" fmla="*/ 1541780 h 1901981"/>
                  <a:gd name="connsiteX6" fmla="*/ 1341120 w 1402080"/>
                  <a:gd name="connsiteY6" fmla="*/ 1648460 h 1901981"/>
                  <a:gd name="connsiteX7" fmla="*/ 1371600 w 1402080"/>
                  <a:gd name="connsiteY7" fmla="*/ 1831340 h 1901981"/>
                  <a:gd name="connsiteX8" fmla="*/ 1324158 w 1402080"/>
                  <a:gd name="connsiteY8" fmla="*/ 1873881 h 1901981"/>
                  <a:gd name="connsiteX9" fmla="*/ 1020676 w 1402080"/>
                  <a:gd name="connsiteY9" fmla="*/ 1901981 h 1901981"/>
                  <a:gd name="connsiteX10" fmla="*/ 982980 w 1402080"/>
                  <a:gd name="connsiteY10" fmla="*/ 1793243 h 1901981"/>
                  <a:gd name="connsiteX11" fmla="*/ 792480 w 1402080"/>
                  <a:gd name="connsiteY11" fmla="*/ 1633223 h 1901981"/>
                  <a:gd name="connsiteX12" fmla="*/ 541020 w 1402080"/>
                  <a:gd name="connsiteY12" fmla="*/ 1503683 h 1901981"/>
                  <a:gd name="connsiteX13" fmla="*/ 495300 w 1402080"/>
                  <a:gd name="connsiteY13" fmla="*/ 1358903 h 1901981"/>
                  <a:gd name="connsiteX14" fmla="*/ 342900 w 1402080"/>
                  <a:gd name="connsiteY14" fmla="*/ 1122683 h 1901981"/>
                  <a:gd name="connsiteX15" fmla="*/ 297180 w 1402080"/>
                  <a:gd name="connsiteY15" fmla="*/ 909323 h 1901981"/>
                  <a:gd name="connsiteX16" fmla="*/ 259080 w 1402080"/>
                  <a:gd name="connsiteY16" fmla="*/ 848363 h 1901981"/>
                  <a:gd name="connsiteX17" fmla="*/ 129540 w 1402080"/>
                  <a:gd name="connsiteY17" fmla="*/ 673103 h 1901981"/>
                  <a:gd name="connsiteX18" fmla="*/ 106680 w 1402080"/>
                  <a:gd name="connsiteY18" fmla="*/ 535943 h 1901981"/>
                  <a:gd name="connsiteX19" fmla="*/ 0 w 1402080"/>
                  <a:gd name="connsiteY19" fmla="*/ 330203 h 1901981"/>
                  <a:gd name="connsiteX20" fmla="*/ 76200 w 1402080"/>
                  <a:gd name="connsiteY20" fmla="*/ 71123 h 1901981"/>
                  <a:gd name="connsiteX21" fmla="*/ 59355 w 1402080"/>
                  <a:gd name="connsiteY21" fmla="*/ 0 h 190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02080" h="1901981">
                    <a:moveTo>
                      <a:pt x="59355" y="0"/>
                    </a:moveTo>
                    <a:lnTo>
                      <a:pt x="613410" y="0"/>
                    </a:lnTo>
                    <a:lnTo>
                      <a:pt x="613410" y="639763"/>
                    </a:lnTo>
                    <a:lnTo>
                      <a:pt x="1334361" y="1421180"/>
                    </a:lnTo>
                    <a:lnTo>
                      <a:pt x="1341120" y="1511300"/>
                    </a:lnTo>
                    <a:lnTo>
                      <a:pt x="1402080" y="1541780"/>
                    </a:lnTo>
                    <a:lnTo>
                      <a:pt x="1341120" y="1648460"/>
                    </a:lnTo>
                    <a:lnTo>
                      <a:pt x="1371600" y="1831340"/>
                    </a:lnTo>
                    <a:lnTo>
                      <a:pt x="1324158" y="1873881"/>
                    </a:lnTo>
                    <a:lnTo>
                      <a:pt x="1020676" y="1901981"/>
                    </a:lnTo>
                    <a:lnTo>
                      <a:pt x="982980" y="1793243"/>
                    </a:lnTo>
                    <a:lnTo>
                      <a:pt x="792480" y="1633223"/>
                    </a:lnTo>
                    <a:lnTo>
                      <a:pt x="541020" y="1503683"/>
                    </a:lnTo>
                    <a:lnTo>
                      <a:pt x="495300" y="1358903"/>
                    </a:lnTo>
                    <a:lnTo>
                      <a:pt x="342900" y="1122683"/>
                    </a:lnTo>
                    <a:lnTo>
                      <a:pt x="297180" y="909323"/>
                    </a:lnTo>
                    <a:lnTo>
                      <a:pt x="259080" y="848363"/>
                    </a:lnTo>
                    <a:lnTo>
                      <a:pt x="129540" y="673103"/>
                    </a:lnTo>
                    <a:lnTo>
                      <a:pt x="106680" y="535943"/>
                    </a:lnTo>
                    <a:lnTo>
                      <a:pt x="0" y="330203"/>
                    </a:lnTo>
                    <a:lnTo>
                      <a:pt x="76200" y="71123"/>
                    </a:lnTo>
                    <a:lnTo>
                      <a:pt x="593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4CEC178-AB17-46FA-AE0A-CD9FD8B030CF}"/>
                  </a:ext>
                </a:extLst>
              </p:cNvPr>
              <p:cNvSpPr/>
              <p:nvPr/>
            </p:nvSpPr>
            <p:spPr>
              <a:xfrm>
                <a:off x="810707" y="1092201"/>
                <a:ext cx="1045217" cy="822325"/>
              </a:xfrm>
              <a:custGeom>
                <a:avLst/>
                <a:gdLst>
                  <a:gd name="connsiteX0" fmla="*/ 211643 w 1045217"/>
                  <a:gd name="connsiteY0" fmla="*/ 0 h 822325"/>
                  <a:gd name="connsiteX1" fmla="*/ 1043494 w 1045217"/>
                  <a:gd name="connsiteY1" fmla="*/ 0 h 822325"/>
                  <a:gd name="connsiteX2" fmla="*/ 1043494 w 1045217"/>
                  <a:gd name="connsiteY2" fmla="*/ 698500 h 822325"/>
                  <a:gd name="connsiteX3" fmla="*/ 1045217 w 1045217"/>
                  <a:gd name="connsiteY3" fmla="*/ 700356 h 822325"/>
                  <a:gd name="connsiteX4" fmla="*/ 776794 w 1045217"/>
                  <a:gd name="connsiteY4" fmla="*/ 708025 h 822325"/>
                  <a:gd name="connsiteX5" fmla="*/ 560894 w 1045217"/>
                  <a:gd name="connsiteY5" fmla="*/ 765175 h 822325"/>
                  <a:gd name="connsiteX6" fmla="*/ 418019 w 1045217"/>
                  <a:gd name="connsiteY6" fmla="*/ 758825 h 822325"/>
                  <a:gd name="connsiteX7" fmla="*/ 344994 w 1045217"/>
                  <a:gd name="connsiteY7" fmla="*/ 822325 h 822325"/>
                  <a:gd name="connsiteX8" fmla="*/ 268794 w 1045217"/>
                  <a:gd name="connsiteY8" fmla="*/ 774700 h 822325"/>
                  <a:gd name="connsiteX9" fmla="*/ 278319 w 1045217"/>
                  <a:gd name="connsiteY9" fmla="*/ 714375 h 822325"/>
                  <a:gd name="connsiteX10" fmla="*/ 233869 w 1045217"/>
                  <a:gd name="connsiteY10" fmla="*/ 666750 h 822325"/>
                  <a:gd name="connsiteX11" fmla="*/ 173544 w 1045217"/>
                  <a:gd name="connsiteY11" fmla="*/ 638175 h 822325"/>
                  <a:gd name="connsiteX12" fmla="*/ 109733 w 1045217"/>
                  <a:gd name="connsiteY12" fmla="*/ 632706 h 822325"/>
                  <a:gd name="connsiteX13" fmla="*/ 111314 w 1045217"/>
                  <a:gd name="connsiteY13" fmla="*/ 576583 h 822325"/>
                  <a:gd name="connsiteX14" fmla="*/ 19874 w 1045217"/>
                  <a:gd name="connsiteY14" fmla="*/ 165103 h 822325"/>
                  <a:gd name="connsiteX15" fmla="*/ 0 w 1045217"/>
                  <a:gd name="connsiteY15" fmla="*/ 121380 h 822325"/>
                  <a:gd name="connsiteX16" fmla="*/ 217993 w 1045217"/>
                  <a:gd name="connsiteY16" fmla="*/ 158750 h 822325"/>
                  <a:gd name="connsiteX17" fmla="*/ 211643 w 1045217"/>
                  <a:gd name="connsiteY17" fmla="*/ 0 h 8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5217" h="822325">
                    <a:moveTo>
                      <a:pt x="211643" y="0"/>
                    </a:moveTo>
                    <a:lnTo>
                      <a:pt x="1043494" y="0"/>
                    </a:lnTo>
                    <a:lnTo>
                      <a:pt x="1043494" y="698500"/>
                    </a:lnTo>
                    <a:lnTo>
                      <a:pt x="1045217" y="700356"/>
                    </a:lnTo>
                    <a:lnTo>
                      <a:pt x="776794" y="708025"/>
                    </a:lnTo>
                    <a:lnTo>
                      <a:pt x="560894" y="765175"/>
                    </a:lnTo>
                    <a:lnTo>
                      <a:pt x="418019" y="758825"/>
                    </a:lnTo>
                    <a:lnTo>
                      <a:pt x="344994" y="822325"/>
                    </a:lnTo>
                    <a:lnTo>
                      <a:pt x="268794" y="774700"/>
                    </a:lnTo>
                    <a:lnTo>
                      <a:pt x="278319" y="714375"/>
                    </a:lnTo>
                    <a:lnTo>
                      <a:pt x="233869" y="666750"/>
                    </a:lnTo>
                    <a:lnTo>
                      <a:pt x="173544" y="638175"/>
                    </a:lnTo>
                    <a:lnTo>
                      <a:pt x="109733" y="632706"/>
                    </a:lnTo>
                    <a:lnTo>
                      <a:pt x="111314" y="576583"/>
                    </a:lnTo>
                    <a:lnTo>
                      <a:pt x="19874" y="165103"/>
                    </a:lnTo>
                    <a:lnTo>
                      <a:pt x="0" y="121380"/>
                    </a:lnTo>
                    <a:lnTo>
                      <a:pt x="217993" y="158750"/>
                    </a:lnTo>
                    <a:lnTo>
                      <a:pt x="21164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2914615-1C94-4E1D-8AAA-5B30FA1F2498}"/>
                  </a:ext>
                </a:extLst>
              </p:cNvPr>
              <p:cNvSpPr/>
              <p:nvPr/>
            </p:nvSpPr>
            <p:spPr>
              <a:xfrm>
                <a:off x="861060" y="1724906"/>
                <a:ext cx="1075690" cy="954794"/>
              </a:xfrm>
              <a:custGeom>
                <a:avLst/>
                <a:gdLst>
                  <a:gd name="connsiteX0" fmla="*/ 59379 w 1075690"/>
                  <a:gd name="connsiteY0" fmla="*/ 0 h 954794"/>
                  <a:gd name="connsiteX1" fmla="*/ 123190 w 1075690"/>
                  <a:gd name="connsiteY1" fmla="*/ 5469 h 954794"/>
                  <a:gd name="connsiteX2" fmla="*/ 183515 w 1075690"/>
                  <a:gd name="connsiteY2" fmla="*/ 34044 h 954794"/>
                  <a:gd name="connsiteX3" fmla="*/ 227965 w 1075690"/>
                  <a:gd name="connsiteY3" fmla="*/ 81669 h 954794"/>
                  <a:gd name="connsiteX4" fmla="*/ 218440 w 1075690"/>
                  <a:gd name="connsiteY4" fmla="*/ 141994 h 954794"/>
                  <a:gd name="connsiteX5" fmla="*/ 294640 w 1075690"/>
                  <a:gd name="connsiteY5" fmla="*/ 189619 h 954794"/>
                  <a:gd name="connsiteX6" fmla="*/ 367665 w 1075690"/>
                  <a:gd name="connsiteY6" fmla="*/ 126119 h 954794"/>
                  <a:gd name="connsiteX7" fmla="*/ 510540 w 1075690"/>
                  <a:gd name="connsiteY7" fmla="*/ 132469 h 954794"/>
                  <a:gd name="connsiteX8" fmla="*/ 726440 w 1075690"/>
                  <a:gd name="connsiteY8" fmla="*/ 75319 h 954794"/>
                  <a:gd name="connsiteX9" fmla="*/ 994863 w 1075690"/>
                  <a:gd name="connsiteY9" fmla="*/ 67650 h 954794"/>
                  <a:gd name="connsiteX10" fmla="*/ 1075690 w 1075690"/>
                  <a:gd name="connsiteY10" fmla="*/ 154694 h 954794"/>
                  <a:gd name="connsiteX11" fmla="*/ 967740 w 1075690"/>
                  <a:gd name="connsiteY11" fmla="*/ 408694 h 954794"/>
                  <a:gd name="connsiteX12" fmla="*/ 1024890 w 1075690"/>
                  <a:gd name="connsiteY12" fmla="*/ 491244 h 954794"/>
                  <a:gd name="connsiteX13" fmla="*/ 993140 w 1075690"/>
                  <a:gd name="connsiteY13" fmla="*/ 643644 h 954794"/>
                  <a:gd name="connsiteX14" fmla="*/ 993140 w 1075690"/>
                  <a:gd name="connsiteY14" fmla="*/ 954794 h 954794"/>
                  <a:gd name="connsiteX15" fmla="*/ 51735 w 1075690"/>
                  <a:gd name="connsiteY15" fmla="*/ 954794 h 954794"/>
                  <a:gd name="connsiteX16" fmla="*/ 0 w 1075690"/>
                  <a:gd name="connsiteY16" fmla="*/ 736357 h 954794"/>
                  <a:gd name="connsiteX17" fmla="*/ 45720 w 1075690"/>
                  <a:gd name="connsiteY17" fmla="*/ 484897 h 954794"/>
                  <a:gd name="connsiteX18" fmla="*/ 59379 w 1075690"/>
                  <a:gd name="connsiteY18" fmla="*/ 0 h 9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75690" h="954794">
                    <a:moveTo>
                      <a:pt x="59379" y="0"/>
                    </a:moveTo>
                    <a:lnTo>
                      <a:pt x="123190" y="5469"/>
                    </a:lnTo>
                    <a:lnTo>
                      <a:pt x="183515" y="34044"/>
                    </a:lnTo>
                    <a:lnTo>
                      <a:pt x="227965" y="81669"/>
                    </a:lnTo>
                    <a:lnTo>
                      <a:pt x="218440" y="141994"/>
                    </a:lnTo>
                    <a:lnTo>
                      <a:pt x="294640" y="189619"/>
                    </a:lnTo>
                    <a:lnTo>
                      <a:pt x="367665" y="126119"/>
                    </a:lnTo>
                    <a:lnTo>
                      <a:pt x="510540" y="132469"/>
                    </a:lnTo>
                    <a:lnTo>
                      <a:pt x="726440" y="75319"/>
                    </a:lnTo>
                    <a:lnTo>
                      <a:pt x="994863" y="67650"/>
                    </a:lnTo>
                    <a:lnTo>
                      <a:pt x="1075690" y="154694"/>
                    </a:lnTo>
                    <a:lnTo>
                      <a:pt x="967740" y="408694"/>
                    </a:lnTo>
                    <a:lnTo>
                      <a:pt x="1024890" y="491244"/>
                    </a:lnTo>
                    <a:lnTo>
                      <a:pt x="993140" y="643644"/>
                    </a:lnTo>
                    <a:lnTo>
                      <a:pt x="993140" y="954794"/>
                    </a:lnTo>
                    <a:lnTo>
                      <a:pt x="51735" y="954794"/>
                    </a:lnTo>
                    <a:lnTo>
                      <a:pt x="0" y="736357"/>
                    </a:lnTo>
                    <a:lnTo>
                      <a:pt x="45720" y="484897"/>
                    </a:lnTo>
                    <a:lnTo>
                      <a:pt x="5937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68FB4452-32CA-4141-A333-92327DF513FF}"/>
                  </a:ext>
                </a:extLst>
              </p:cNvPr>
              <p:cNvSpPr/>
              <p:nvPr/>
            </p:nvSpPr>
            <p:spPr>
              <a:xfrm>
                <a:off x="1987550" y="1092200"/>
                <a:ext cx="1619250" cy="1073150"/>
              </a:xfrm>
              <a:custGeom>
                <a:avLst/>
                <a:gdLst>
                  <a:gd name="connsiteX0" fmla="*/ 0 w 1619250"/>
                  <a:gd name="connsiteY0" fmla="*/ 0 h 1073150"/>
                  <a:gd name="connsiteX1" fmla="*/ 1619250 w 1619250"/>
                  <a:gd name="connsiteY1" fmla="*/ 0 h 1073150"/>
                  <a:gd name="connsiteX2" fmla="*/ 1619250 w 1619250"/>
                  <a:gd name="connsiteY2" fmla="*/ 917574 h 1073150"/>
                  <a:gd name="connsiteX3" fmla="*/ 703263 w 1619250"/>
                  <a:gd name="connsiteY3" fmla="*/ 917574 h 1073150"/>
                  <a:gd name="connsiteX4" fmla="*/ 687169 w 1619250"/>
                  <a:gd name="connsiteY4" fmla="*/ 991804 h 1073150"/>
                  <a:gd name="connsiteX5" fmla="*/ 641350 w 1619250"/>
                  <a:gd name="connsiteY5" fmla="*/ 1022350 h 1073150"/>
                  <a:gd name="connsiteX6" fmla="*/ 425450 w 1619250"/>
                  <a:gd name="connsiteY6" fmla="*/ 1073150 h 1073150"/>
                  <a:gd name="connsiteX7" fmla="*/ 406400 w 1619250"/>
                  <a:gd name="connsiteY7" fmla="*/ 1009650 h 1073150"/>
                  <a:gd name="connsiteX8" fmla="*/ 368300 w 1619250"/>
                  <a:gd name="connsiteY8" fmla="*/ 965200 h 1073150"/>
                  <a:gd name="connsiteX9" fmla="*/ 279400 w 1619250"/>
                  <a:gd name="connsiteY9" fmla="*/ 774700 h 1073150"/>
                  <a:gd name="connsiteX10" fmla="*/ 222250 w 1619250"/>
                  <a:gd name="connsiteY10" fmla="*/ 819150 h 1073150"/>
                  <a:gd name="connsiteX11" fmla="*/ 190500 w 1619250"/>
                  <a:gd name="connsiteY11" fmla="*/ 742950 h 1073150"/>
                  <a:gd name="connsiteX12" fmla="*/ 228600 w 1619250"/>
                  <a:gd name="connsiteY12" fmla="*/ 704850 h 1073150"/>
                  <a:gd name="connsiteX13" fmla="*/ 241300 w 1619250"/>
                  <a:gd name="connsiteY13" fmla="*/ 571500 h 1073150"/>
                  <a:gd name="connsiteX14" fmla="*/ 165100 w 1619250"/>
                  <a:gd name="connsiteY14" fmla="*/ 533400 h 1073150"/>
                  <a:gd name="connsiteX15" fmla="*/ 146050 w 1619250"/>
                  <a:gd name="connsiteY15" fmla="*/ 482600 h 1073150"/>
                  <a:gd name="connsiteX16" fmla="*/ 38100 w 1619250"/>
                  <a:gd name="connsiteY16" fmla="*/ 368300 h 1073150"/>
                  <a:gd name="connsiteX17" fmla="*/ 38100 w 1619250"/>
                  <a:gd name="connsiteY17" fmla="*/ 304800 h 1073150"/>
                  <a:gd name="connsiteX18" fmla="*/ 0 w 1619250"/>
                  <a:gd name="connsiteY18" fmla="*/ 234950 h 1073150"/>
                  <a:gd name="connsiteX19" fmla="*/ 0 w 1619250"/>
                  <a:gd name="connsiteY19" fmla="*/ 0 h 1073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619250" h="1073150">
                    <a:moveTo>
                      <a:pt x="0" y="0"/>
                    </a:moveTo>
                    <a:lnTo>
                      <a:pt x="1619250" y="0"/>
                    </a:lnTo>
                    <a:lnTo>
                      <a:pt x="1619250" y="917574"/>
                    </a:lnTo>
                    <a:lnTo>
                      <a:pt x="703263" y="917574"/>
                    </a:lnTo>
                    <a:lnTo>
                      <a:pt x="687169" y="991804"/>
                    </a:lnTo>
                    <a:lnTo>
                      <a:pt x="641350" y="1022350"/>
                    </a:lnTo>
                    <a:lnTo>
                      <a:pt x="425450" y="1073150"/>
                    </a:lnTo>
                    <a:lnTo>
                      <a:pt x="406400" y="1009650"/>
                    </a:lnTo>
                    <a:lnTo>
                      <a:pt x="368300" y="965200"/>
                    </a:lnTo>
                    <a:lnTo>
                      <a:pt x="279400" y="774700"/>
                    </a:lnTo>
                    <a:lnTo>
                      <a:pt x="222250" y="819150"/>
                    </a:lnTo>
                    <a:lnTo>
                      <a:pt x="190500" y="742950"/>
                    </a:lnTo>
                    <a:lnTo>
                      <a:pt x="228600" y="704850"/>
                    </a:lnTo>
                    <a:lnTo>
                      <a:pt x="241300" y="571500"/>
                    </a:lnTo>
                    <a:lnTo>
                      <a:pt x="165100" y="533400"/>
                    </a:lnTo>
                    <a:lnTo>
                      <a:pt x="146050" y="482600"/>
                    </a:lnTo>
                    <a:lnTo>
                      <a:pt x="38100" y="368300"/>
                    </a:lnTo>
                    <a:lnTo>
                      <a:pt x="38100" y="304800"/>
                    </a:lnTo>
                    <a:lnTo>
                      <a:pt x="0" y="23495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60263363-63D2-4696-829A-F3D7C6AB3C44}"/>
                  </a:ext>
                </a:extLst>
              </p:cNvPr>
              <p:cNvSpPr/>
              <p:nvPr/>
            </p:nvSpPr>
            <p:spPr>
              <a:xfrm>
                <a:off x="3606800" y="1092200"/>
                <a:ext cx="1028700" cy="711200"/>
              </a:xfrm>
              <a:custGeom>
                <a:avLst/>
                <a:gdLst>
                  <a:gd name="connsiteX0" fmla="*/ 0 w 1028700"/>
                  <a:gd name="connsiteY0" fmla="*/ 0 h 711200"/>
                  <a:gd name="connsiteX1" fmla="*/ 928649 w 1028700"/>
                  <a:gd name="connsiteY1" fmla="*/ 0 h 711200"/>
                  <a:gd name="connsiteX2" fmla="*/ 933450 w 1028700"/>
                  <a:gd name="connsiteY2" fmla="*/ 196850 h 711200"/>
                  <a:gd name="connsiteX3" fmla="*/ 971550 w 1028700"/>
                  <a:gd name="connsiteY3" fmla="*/ 298450 h 711200"/>
                  <a:gd name="connsiteX4" fmla="*/ 977900 w 1028700"/>
                  <a:gd name="connsiteY4" fmla="*/ 527050 h 711200"/>
                  <a:gd name="connsiteX5" fmla="*/ 1028700 w 1028700"/>
                  <a:gd name="connsiteY5" fmla="*/ 698500 h 711200"/>
                  <a:gd name="connsiteX6" fmla="*/ 1022774 w 1028700"/>
                  <a:gd name="connsiteY6" fmla="*/ 711200 h 711200"/>
                  <a:gd name="connsiteX7" fmla="*/ 0 w 1028700"/>
                  <a:gd name="connsiteY7" fmla="*/ 711200 h 711200"/>
                  <a:gd name="connsiteX8" fmla="*/ 0 w 1028700"/>
                  <a:gd name="connsiteY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700" h="711200">
                    <a:moveTo>
                      <a:pt x="0" y="0"/>
                    </a:moveTo>
                    <a:lnTo>
                      <a:pt x="928649" y="0"/>
                    </a:lnTo>
                    <a:lnTo>
                      <a:pt x="933450" y="196850"/>
                    </a:lnTo>
                    <a:lnTo>
                      <a:pt x="971550" y="298450"/>
                    </a:lnTo>
                    <a:lnTo>
                      <a:pt x="977900" y="527050"/>
                    </a:lnTo>
                    <a:lnTo>
                      <a:pt x="1028700" y="698500"/>
                    </a:lnTo>
                    <a:lnTo>
                      <a:pt x="1022774" y="711200"/>
                    </a:lnTo>
                    <a:lnTo>
                      <a:pt x="0" y="7112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A0EA4B9-19AB-4DC1-BA7B-04211D3CF5B9}"/>
                  </a:ext>
                </a:extLst>
              </p:cNvPr>
              <p:cNvSpPr/>
              <p:nvPr/>
            </p:nvSpPr>
            <p:spPr>
              <a:xfrm>
                <a:off x="3271839" y="3824288"/>
                <a:ext cx="1762125" cy="1992788"/>
              </a:xfrm>
              <a:custGeom>
                <a:avLst/>
                <a:gdLst>
                  <a:gd name="connsiteX0" fmla="*/ 481012 w 1762125"/>
                  <a:gd name="connsiteY0" fmla="*/ 0 h 1992788"/>
                  <a:gd name="connsiteX1" fmla="*/ 876300 w 1762125"/>
                  <a:gd name="connsiteY1" fmla="*/ 0 h 1992788"/>
                  <a:gd name="connsiteX2" fmla="*/ 876300 w 1762125"/>
                  <a:gd name="connsiteY2" fmla="*/ 381000 h 1992788"/>
                  <a:gd name="connsiteX3" fmla="*/ 1104900 w 1762125"/>
                  <a:gd name="connsiteY3" fmla="*/ 485775 h 1992788"/>
                  <a:gd name="connsiteX4" fmla="*/ 1133475 w 1762125"/>
                  <a:gd name="connsiteY4" fmla="*/ 466725 h 1992788"/>
                  <a:gd name="connsiteX5" fmla="*/ 1262062 w 1762125"/>
                  <a:gd name="connsiteY5" fmla="*/ 514350 h 1992788"/>
                  <a:gd name="connsiteX6" fmla="*/ 1295400 w 1762125"/>
                  <a:gd name="connsiteY6" fmla="*/ 504825 h 1992788"/>
                  <a:gd name="connsiteX7" fmla="*/ 1343025 w 1762125"/>
                  <a:gd name="connsiteY7" fmla="*/ 528637 h 1992788"/>
                  <a:gd name="connsiteX8" fmla="*/ 1543050 w 1762125"/>
                  <a:gd name="connsiteY8" fmla="*/ 509587 h 1992788"/>
                  <a:gd name="connsiteX9" fmla="*/ 1628775 w 1762125"/>
                  <a:gd name="connsiteY9" fmla="*/ 566737 h 1992788"/>
                  <a:gd name="connsiteX10" fmla="*/ 1700212 w 1762125"/>
                  <a:gd name="connsiteY10" fmla="*/ 566737 h 1992788"/>
                  <a:gd name="connsiteX11" fmla="*/ 1700212 w 1762125"/>
                  <a:gd name="connsiteY11" fmla="*/ 871537 h 1992788"/>
                  <a:gd name="connsiteX12" fmla="*/ 1762125 w 1762125"/>
                  <a:gd name="connsiteY12" fmla="*/ 1019175 h 1992788"/>
                  <a:gd name="connsiteX13" fmla="*/ 1718359 w 1762125"/>
                  <a:gd name="connsiteY13" fmla="*/ 1309905 h 1992788"/>
                  <a:gd name="connsiteX14" fmla="*/ 1650680 w 1762125"/>
                  <a:gd name="connsiteY14" fmla="*/ 1311597 h 1992788"/>
                  <a:gd name="connsiteX15" fmla="*/ 1566860 w 1762125"/>
                  <a:gd name="connsiteY15" fmla="*/ 1448757 h 1992788"/>
                  <a:gd name="connsiteX16" fmla="*/ 1345880 w 1762125"/>
                  <a:gd name="connsiteY16" fmla="*/ 1509717 h 1992788"/>
                  <a:gd name="connsiteX17" fmla="*/ 1262060 w 1762125"/>
                  <a:gd name="connsiteY17" fmla="*/ 1662117 h 1992788"/>
                  <a:gd name="connsiteX18" fmla="*/ 1231580 w 1762125"/>
                  <a:gd name="connsiteY18" fmla="*/ 1913577 h 1992788"/>
                  <a:gd name="connsiteX19" fmla="*/ 1262046 w 1762125"/>
                  <a:gd name="connsiteY19" fmla="*/ 1992788 h 1992788"/>
                  <a:gd name="connsiteX20" fmla="*/ 1008062 w 1762125"/>
                  <a:gd name="connsiteY20" fmla="*/ 1916113 h 1992788"/>
                  <a:gd name="connsiteX21" fmla="*/ 950912 w 1762125"/>
                  <a:gd name="connsiteY21" fmla="*/ 1693863 h 1992788"/>
                  <a:gd name="connsiteX22" fmla="*/ 881062 w 1762125"/>
                  <a:gd name="connsiteY22" fmla="*/ 1630363 h 1992788"/>
                  <a:gd name="connsiteX23" fmla="*/ 785812 w 1762125"/>
                  <a:gd name="connsiteY23" fmla="*/ 1389063 h 1992788"/>
                  <a:gd name="connsiteX24" fmla="*/ 690562 w 1762125"/>
                  <a:gd name="connsiteY24" fmla="*/ 1287463 h 1992788"/>
                  <a:gd name="connsiteX25" fmla="*/ 531812 w 1762125"/>
                  <a:gd name="connsiteY25" fmla="*/ 1287463 h 1992788"/>
                  <a:gd name="connsiteX26" fmla="*/ 455612 w 1762125"/>
                  <a:gd name="connsiteY26" fmla="*/ 1446213 h 1992788"/>
                  <a:gd name="connsiteX27" fmla="*/ 290512 w 1762125"/>
                  <a:gd name="connsiteY27" fmla="*/ 1344613 h 1992788"/>
                  <a:gd name="connsiteX28" fmla="*/ 188912 w 1762125"/>
                  <a:gd name="connsiteY28" fmla="*/ 1109663 h 1992788"/>
                  <a:gd name="connsiteX29" fmla="*/ 4762 w 1762125"/>
                  <a:gd name="connsiteY29" fmla="*/ 919163 h 1992788"/>
                  <a:gd name="connsiteX30" fmla="*/ 0 w 1762125"/>
                  <a:gd name="connsiteY30" fmla="*/ 919163 h 1992788"/>
                  <a:gd name="connsiteX31" fmla="*/ 0 w 1762125"/>
                  <a:gd name="connsiteY31" fmla="*/ 881062 h 1992788"/>
                  <a:gd name="connsiteX32" fmla="*/ 461962 w 1762125"/>
                  <a:gd name="connsiteY32" fmla="*/ 881062 h 1992788"/>
                  <a:gd name="connsiteX33" fmla="*/ 481012 w 1762125"/>
                  <a:gd name="connsiteY33" fmla="*/ 862012 h 1992788"/>
                  <a:gd name="connsiteX34" fmla="*/ 481012 w 1762125"/>
                  <a:gd name="connsiteY34" fmla="*/ 0 h 1992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762125" h="1992788">
                    <a:moveTo>
                      <a:pt x="481012" y="0"/>
                    </a:moveTo>
                    <a:lnTo>
                      <a:pt x="876300" y="0"/>
                    </a:lnTo>
                    <a:lnTo>
                      <a:pt x="876300" y="381000"/>
                    </a:lnTo>
                    <a:lnTo>
                      <a:pt x="1104900" y="485775"/>
                    </a:lnTo>
                    <a:lnTo>
                      <a:pt x="1133475" y="466725"/>
                    </a:lnTo>
                    <a:lnTo>
                      <a:pt x="1262062" y="514350"/>
                    </a:lnTo>
                    <a:lnTo>
                      <a:pt x="1295400" y="504825"/>
                    </a:lnTo>
                    <a:lnTo>
                      <a:pt x="1343025" y="528637"/>
                    </a:lnTo>
                    <a:lnTo>
                      <a:pt x="1543050" y="509587"/>
                    </a:lnTo>
                    <a:lnTo>
                      <a:pt x="1628775" y="566737"/>
                    </a:lnTo>
                    <a:lnTo>
                      <a:pt x="1700212" y="566737"/>
                    </a:lnTo>
                    <a:lnTo>
                      <a:pt x="1700212" y="871537"/>
                    </a:lnTo>
                    <a:lnTo>
                      <a:pt x="1762125" y="1019175"/>
                    </a:lnTo>
                    <a:lnTo>
                      <a:pt x="1718359" y="1309905"/>
                    </a:lnTo>
                    <a:lnTo>
                      <a:pt x="1650680" y="1311597"/>
                    </a:lnTo>
                    <a:lnTo>
                      <a:pt x="1566860" y="1448757"/>
                    </a:lnTo>
                    <a:lnTo>
                      <a:pt x="1345880" y="1509717"/>
                    </a:lnTo>
                    <a:lnTo>
                      <a:pt x="1262060" y="1662117"/>
                    </a:lnTo>
                    <a:lnTo>
                      <a:pt x="1231580" y="1913577"/>
                    </a:lnTo>
                    <a:lnTo>
                      <a:pt x="1262046" y="1992788"/>
                    </a:lnTo>
                    <a:lnTo>
                      <a:pt x="1008062" y="1916113"/>
                    </a:lnTo>
                    <a:lnTo>
                      <a:pt x="950912" y="1693863"/>
                    </a:lnTo>
                    <a:lnTo>
                      <a:pt x="881062" y="1630363"/>
                    </a:lnTo>
                    <a:lnTo>
                      <a:pt x="785812" y="1389063"/>
                    </a:lnTo>
                    <a:lnTo>
                      <a:pt x="690562" y="1287463"/>
                    </a:lnTo>
                    <a:lnTo>
                      <a:pt x="531812" y="1287463"/>
                    </a:lnTo>
                    <a:lnTo>
                      <a:pt x="455612" y="1446213"/>
                    </a:lnTo>
                    <a:lnTo>
                      <a:pt x="290512" y="1344613"/>
                    </a:lnTo>
                    <a:lnTo>
                      <a:pt x="188912" y="1109663"/>
                    </a:lnTo>
                    <a:lnTo>
                      <a:pt x="4762" y="919163"/>
                    </a:lnTo>
                    <a:lnTo>
                      <a:pt x="0" y="919163"/>
                    </a:lnTo>
                    <a:lnTo>
                      <a:pt x="0" y="881062"/>
                    </a:lnTo>
                    <a:lnTo>
                      <a:pt x="461962" y="881062"/>
                    </a:lnTo>
                    <a:lnTo>
                      <a:pt x="481012" y="862012"/>
                    </a:lnTo>
                    <a:lnTo>
                      <a:pt x="48101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BDC1BA5-56C3-4E45-9BEB-FF15C292B37F}"/>
                  </a:ext>
                </a:extLst>
              </p:cNvPr>
              <p:cNvSpPr/>
              <p:nvPr/>
            </p:nvSpPr>
            <p:spPr>
              <a:xfrm>
                <a:off x="5453063" y="1257300"/>
                <a:ext cx="1112837" cy="1485900"/>
              </a:xfrm>
              <a:custGeom>
                <a:avLst/>
                <a:gdLst>
                  <a:gd name="connsiteX0" fmla="*/ 255587 w 1112837"/>
                  <a:gd name="connsiteY0" fmla="*/ 0 h 1485900"/>
                  <a:gd name="connsiteX1" fmla="*/ 750887 w 1112837"/>
                  <a:gd name="connsiteY1" fmla="*/ 330200 h 1485900"/>
                  <a:gd name="connsiteX2" fmla="*/ 763587 w 1112837"/>
                  <a:gd name="connsiteY2" fmla="*/ 393700 h 1485900"/>
                  <a:gd name="connsiteX3" fmla="*/ 846137 w 1112837"/>
                  <a:gd name="connsiteY3" fmla="*/ 419100 h 1485900"/>
                  <a:gd name="connsiteX4" fmla="*/ 846137 w 1112837"/>
                  <a:gd name="connsiteY4" fmla="*/ 495300 h 1485900"/>
                  <a:gd name="connsiteX5" fmla="*/ 928687 w 1112837"/>
                  <a:gd name="connsiteY5" fmla="*/ 527050 h 1485900"/>
                  <a:gd name="connsiteX6" fmla="*/ 922337 w 1112837"/>
                  <a:gd name="connsiteY6" fmla="*/ 584200 h 1485900"/>
                  <a:gd name="connsiteX7" fmla="*/ 1068387 w 1112837"/>
                  <a:gd name="connsiteY7" fmla="*/ 730250 h 1485900"/>
                  <a:gd name="connsiteX8" fmla="*/ 1112837 w 1112837"/>
                  <a:gd name="connsiteY8" fmla="*/ 1104900 h 1485900"/>
                  <a:gd name="connsiteX9" fmla="*/ 1042987 w 1112837"/>
                  <a:gd name="connsiteY9" fmla="*/ 1289050 h 1485900"/>
                  <a:gd name="connsiteX10" fmla="*/ 1004887 w 1112837"/>
                  <a:gd name="connsiteY10" fmla="*/ 1371600 h 1485900"/>
                  <a:gd name="connsiteX11" fmla="*/ 973137 w 1112837"/>
                  <a:gd name="connsiteY11" fmla="*/ 1447800 h 1485900"/>
                  <a:gd name="connsiteX12" fmla="*/ 975653 w 1112837"/>
                  <a:gd name="connsiteY12" fmla="*/ 1449155 h 1485900"/>
                  <a:gd name="connsiteX13" fmla="*/ 971550 w 1112837"/>
                  <a:gd name="connsiteY13" fmla="*/ 1452563 h 1485900"/>
                  <a:gd name="connsiteX14" fmla="*/ 942975 w 1112837"/>
                  <a:gd name="connsiteY14" fmla="*/ 1485900 h 1485900"/>
                  <a:gd name="connsiteX15" fmla="*/ 395287 w 1112837"/>
                  <a:gd name="connsiteY15" fmla="*/ 1485900 h 1485900"/>
                  <a:gd name="connsiteX16" fmla="*/ 452437 w 1112837"/>
                  <a:gd name="connsiteY16" fmla="*/ 1314450 h 1485900"/>
                  <a:gd name="connsiteX17" fmla="*/ 433387 w 1112837"/>
                  <a:gd name="connsiteY17" fmla="*/ 1147763 h 1485900"/>
                  <a:gd name="connsiteX18" fmla="*/ 457200 w 1112837"/>
                  <a:gd name="connsiteY18" fmla="*/ 933450 h 1485900"/>
                  <a:gd name="connsiteX19" fmla="*/ 557212 w 1112837"/>
                  <a:gd name="connsiteY19" fmla="*/ 700088 h 1485900"/>
                  <a:gd name="connsiteX20" fmla="*/ 452437 w 1112837"/>
                  <a:gd name="connsiteY20" fmla="*/ 652463 h 1485900"/>
                  <a:gd name="connsiteX21" fmla="*/ 376237 w 1112837"/>
                  <a:gd name="connsiteY21" fmla="*/ 762000 h 1485900"/>
                  <a:gd name="connsiteX22" fmla="*/ 347662 w 1112837"/>
                  <a:gd name="connsiteY22" fmla="*/ 609600 h 1485900"/>
                  <a:gd name="connsiteX23" fmla="*/ 300037 w 1112837"/>
                  <a:gd name="connsiteY23" fmla="*/ 547688 h 1485900"/>
                  <a:gd name="connsiteX24" fmla="*/ 52387 w 1112837"/>
                  <a:gd name="connsiteY24" fmla="*/ 466725 h 1485900"/>
                  <a:gd name="connsiteX25" fmla="*/ 0 w 1112837"/>
                  <a:gd name="connsiteY25" fmla="*/ 376238 h 1485900"/>
                  <a:gd name="connsiteX26" fmla="*/ 100419 w 1112837"/>
                  <a:gd name="connsiteY26" fmla="*/ 86894 h 1485900"/>
                  <a:gd name="connsiteX27" fmla="*/ 255587 w 1112837"/>
                  <a:gd name="connsiteY27" fmla="*/ 0 h 148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12837" h="1485900">
                    <a:moveTo>
                      <a:pt x="255587" y="0"/>
                    </a:moveTo>
                    <a:lnTo>
                      <a:pt x="750887" y="330200"/>
                    </a:lnTo>
                    <a:lnTo>
                      <a:pt x="763587" y="393700"/>
                    </a:lnTo>
                    <a:lnTo>
                      <a:pt x="846137" y="419100"/>
                    </a:lnTo>
                    <a:lnTo>
                      <a:pt x="846137" y="495300"/>
                    </a:lnTo>
                    <a:lnTo>
                      <a:pt x="928687" y="527050"/>
                    </a:lnTo>
                    <a:lnTo>
                      <a:pt x="922337" y="584200"/>
                    </a:lnTo>
                    <a:lnTo>
                      <a:pt x="1068387" y="730250"/>
                    </a:lnTo>
                    <a:lnTo>
                      <a:pt x="1112837" y="1104900"/>
                    </a:lnTo>
                    <a:lnTo>
                      <a:pt x="1042987" y="1289050"/>
                    </a:lnTo>
                    <a:lnTo>
                      <a:pt x="1004887" y="1371600"/>
                    </a:lnTo>
                    <a:lnTo>
                      <a:pt x="973137" y="1447800"/>
                    </a:lnTo>
                    <a:lnTo>
                      <a:pt x="975653" y="1449155"/>
                    </a:lnTo>
                    <a:lnTo>
                      <a:pt x="971550" y="1452563"/>
                    </a:lnTo>
                    <a:lnTo>
                      <a:pt x="942975" y="1485900"/>
                    </a:lnTo>
                    <a:lnTo>
                      <a:pt x="395287" y="1485900"/>
                    </a:lnTo>
                    <a:lnTo>
                      <a:pt x="452437" y="1314450"/>
                    </a:lnTo>
                    <a:lnTo>
                      <a:pt x="433387" y="1147763"/>
                    </a:lnTo>
                    <a:lnTo>
                      <a:pt x="457200" y="933450"/>
                    </a:lnTo>
                    <a:lnTo>
                      <a:pt x="557212" y="700088"/>
                    </a:lnTo>
                    <a:lnTo>
                      <a:pt x="452437" y="652463"/>
                    </a:lnTo>
                    <a:lnTo>
                      <a:pt x="376237" y="762000"/>
                    </a:lnTo>
                    <a:lnTo>
                      <a:pt x="347662" y="609600"/>
                    </a:lnTo>
                    <a:lnTo>
                      <a:pt x="300037" y="547688"/>
                    </a:lnTo>
                    <a:lnTo>
                      <a:pt x="52387" y="466725"/>
                    </a:lnTo>
                    <a:lnTo>
                      <a:pt x="0" y="376238"/>
                    </a:lnTo>
                    <a:lnTo>
                      <a:pt x="100419" y="86894"/>
                    </a:lnTo>
                    <a:lnTo>
                      <a:pt x="25558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F8AFD57-FD68-4EB9-B999-EEF19B785EF2}"/>
                  </a:ext>
                </a:extLst>
              </p:cNvPr>
              <p:cNvSpPr/>
              <p:nvPr/>
            </p:nvSpPr>
            <p:spPr>
              <a:xfrm>
                <a:off x="4535450" y="996950"/>
                <a:ext cx="1018032" cy="1365250"/>
              </a:xfrm>
              <a:custGeom>
                <a:avLst/>
                <a:gdLst>
                  <a:gd name="connsiteX0" fmla="*/ 239750 w 1018032"/>
                  <a:gd name="connsiteY0" fmla="*/ 0 h 1365250"/>
                  <a:gd name="connsiteX1" fmla="*/ 315950 w 1018032"/>
                  <a:gd name="connsiteY1" fmla="*/ 50800 h 1365250"/>
                  <a:gd name="connsiteX2" fmla="*/ 347700 w 1018032"/>
                  <a:gd name="connsiteY2" fmla="*/ 139700 h 1365250"/>
                  <a:gd name="connsiteX3" fmla="*/ 455650 w 1018032"/>
                  <a:gd name="connsiteY3" fmla="*/ 184150 h 1365250"/>
                  <a:gd name="connsiteX4" fmla="*/ 550900 w 1018032"/>
                  <a:gd name="connsiteY4" fmla="*/ 184150 h 1365250"/>
                  <a:gd name="connsiteX5" fmla="*/ 633450 w 1018032"/>
                  <a:gd name="connsiteY5" fmla="*/ 247650 h 1365250"/>
                  <a:gd name="connsiteX6" fmla="*/ 747750 w 1018032"/>
                  <a:gd name="connsiteY6" fmla="*/ 292100 h 1365250"/>
                  <a:gd name="connsiteX7" fmla="*/ 836650 w 1018032"/>
                  <a:gd name="connsiteY7" fmla="*/ 292100 h 1365250"/>
                  <a:gd name="connsiteX8" fmla="*/ 1014450 w 1018032"/>
                  <a:gd name="connsiteY8" fmla="*/ 349250 h 1365250"/>
                  <a:gd name="connsiteX9" fmla="*/ 1018032 w 1018032"/>
                  <a:gd name="connsiteY9" fmla="*/ 347244 h 1365250"/>
                  <a:gd name="connsiteX10" fmla="*/ 968852 w 1018032"/>
                  <a:gd name="connsiteY10" fmla="*/ 488950 h 1365250"/>
                  <a:gd name="connsiteX11" fmla="*/ 893800 w 1018032"/>
                  <a:gd name="connsiteY11" fmla="*/ 488950 h 1365250"/>
                  <a:gd name="connsiteX12" fmla="*/ 631863 w 1018032"/>
                  <a:gd name="connsiteY12" fmla="*/ 655638 h 1365250"/>
                  <a:gd name="connsiteX13" fmla="*/ 636625 w 1018032"/>
                  <a:gd name="connsiteY13" fmla="*/ 803275 h 1365250"/>
                  <a:gd name="connsiteX14" fmla="*/ 579475 w 1018032"/>
                  <a:gd name="connsiteY14" fmla="*/ 850900 h 1365250"/>
                  <a:gd name="connsiteX15" fmla="*/ 617575 w 1018032"/>
                  <a:gd name="connsiteY15" fmla="*/ 912813 h 1365250"/>
                  <a:gd name="connsiteX16" fmla="*/ 584238 w 1018032"/>
                  <a:gd name="connsiteY16" fmla="*/ 1008063 h 1365250"/>
                  <a:gd name="connsiteX17" fmla="*/ 584238 w 1018032"/>
                  <a:gd name="connsiteY17" fmla="*/ 1089025 h 1365250"/>
                  <a:gd name="connsiteX18" fmla="*/ 703300 w 1018032"/>
                  <a:gd name="connsiteY18" fmla="*/ 1165225 h 1365250"/>
                  <a:gd name="connsiteX19" fmla="*/ 708063 w 1018032"/>
                  <a:gd name="connsiteY19" fmla="*/ 1203325 h 1365250"/>
                  <a:gd name="connsiteX20" fmla="*/ 793788 w 1018032"/>
                  <a:gd name="connsiteY20" fmla="*/ 1279525 h 1365250"/>
                  <a:gd name="connsiteX21" fmla="*/ 804504 w 1018032"/>
                  <a:gd name="connsiteY21" fmla="*/ 1365250 h 1365250"/>
                  <a:gd name="connsiteX22" fmla="*/ 81188 w 1018032"/>
                  <a:gd name="connsiteY22" fmla="*/ 1365250 h 1365250"/>
                  <a:gd name="connsiteX23" fmla="*/ 93701 w 1018032"/>
                  <a:gd name="connsiteY23" fmla="*/ 939800 h 1365250"/>
                  <a:gd name="connsiteX24" fmla="*/ 55601 w 1018032"/>
                  <a:gd name="connsiteY24" fmla="*/ 889000 h 1365250"/>
                  <a:gd name="connsiteX25" fmla="*/ 100051 w 1018032"/>
                  <a:gd name="connsiteY25" fmla="*/ 793750 h 1365250"/>
                  <a:gd name="connsiteX26" fmla="*/ 49251 w 1018032"/>
                  <a:gd name="connsiteY26" fmla="*/ 622300 h 1365250"/>
                  <a:gd name="connsiteX27" fmla="*/ 42901 w 1018032"/>
                  <a:gd name="connsiteY27" fmla="*/ 393700 h 1365250"/>
                  <a:gd name="connsiteX28" fmla="*/ 4801 w 1018032"/>
                  <a:gd name="connsiteY28" fmla="*/ 292100 h 1365250"/>
                  <a:gd name="connsiteX29" fmla="*/ 0 w 1018032"/>
                  <a:gd name="connsiteY29" fmla="*/ 95250 h 1365250"/>
                  <a:gd name="connsiteX30" fmla="*/ 239750 w 1018032"/>
                  <a:gd name="connsiteY30" fmla="*/ 95250 h 1365250"/>
                  <a:gd name="connsiteX31" fmla="*/ 239750 w 1018032"/>
                  <a:gd name="connsiteY31" fmla="*/ 0 h 136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18032" h="1365250">
                    <a:moveTo>
                      <a:pt x="239750" y="0"/>
                    </a:moveTo>
                    <a:lnTo>
                      <a:pt x="315950" y="50800"/>
                    </a:lnTo>
                    <a:lnTo>
                      <a:pt x="347700" y="139700"/>
                    </a:lnTo>
                    <a:lnTo>
                      <a:pt x="455650" y="184150"/>
                    </a:lnTo>
                    <a:lnTo>
                      <a:pt x="550900" y="184150"/>
                    </a:lnTo>
                    <a:lnTo>
                      <a:pt x="633450" y="247650"/>
                    </a:lnTo>
                    <a:lnTo>
                      <a:pt x="747750" y="292100"/>
                    </a:lnTo>
                    <a:lnTo>
                      <a:pt x="836650" y="292100"/>
                    </a:lnTo>
                    <a:lnTo>
                      <a:pt x="1014450" y="349250"/>
                    </a:lnTo>
                    <a:lnTo>
                      <a:pt x="1018032" y="347244"/>
                    </a:lnTo>
                    <a:lnTo>
                      <a:pt x="968852" y="488950"/>
                    </a:lnTo>
                    <a:lnTo>
                      <a:pt x="893800" y="488950"/>
                    </a:lnTo>
                    <a:lnTo>
                      <a:pt x="631863" y="655638"/>
                    </a:lnTo>
                    <a:lnTo>
                      <a:pt x="636625" y="803275"/>
                    </a:lnTo>
                    <a:lnTo>
                      <a:pt x="579475" y="850900"/>
                    </a:lnTo>
                    <a:lnTo>
                      <a:pt x="617575" y="912813"/>
                    </a:lnTo>
                    <a:lnTo>
                      <a:pt x="584238" y="1008063"/>
                    </a:lnTo>
                    <a:lnTo>
                      <a:pt x="584238" y="1089025"/>
                    </a:lnTo>
                    <a:lnTo>
                      <a:pt x="703300" y="1165225"/>
                    </a:lnTo>
                    <a:lnTo>
                      <a:pt x="708063" y="1203325"/>
                    </a:lnTo>
                    <a:lnTo>
                      <a:pt x="793788" y="1279525"/>
                    </a:lnTo>
                    <a:lnTo>
                      <a:pt x="804504" y="1365250"/>
                    </a:lnTo>
                    <a:lnTo>
                      <a:pt x="81188" y="1365250"/>
                    </a:lnTo>
                    <a:lnTo>
                      <a:pt x="93701" y="939800"/>
                    </a:lnTo>
                    <a:lnTo>
                      <a:pt x="55601" y="889000"/>
                    </a:lnTo>
                    <a:lnTo>
                      <a:pt x="100051" y="793750"/>
                    </a:lnTo>
                    <a:lnTo>
                      <a:pt x="49251" y="622300"/>
                    </a:lnTo>
                    <a:lnTo>
                      <a:pt x="42901" y="393700"/>
                    </a:lnTo>
                    <a:lnTo>
                      <a:pt x="4801" y="292100"/>
                    </a:lnTo>
                    <a:lnTo>
                      <a:pt x="0" y="95250"/>
                    </a:lnTo>
                    <a:lnTo>
                      <a:pt x="239750" y="95250"/>
                    </a:lnTo>
                    <a:lnTo>
                      <a:pt x="23975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3D6D282-A94E-4221-895E-274D7072245D}"/>
                  </a:ext>
                </a:extLst>
              </p:cNvPr>
              <p:cNvSpPr/>
              <p:nvPr/>
            </p:nvSpPr>
            <p:spPr>
              <a:xfrm>
                <a:off x="7698654" y="4630860"/>
                <a:ext cx="2025875" cy="1661381"/>
              </a:xfrm>
              <a:custGeom>
                <a:avLst/>
                <a:gdLst>
                  <a:gd name="connsiteX0" fmla="*/ 3152775 w 3408915"/>
                  <a:gd name="connsiteY0" fmla="*/ 2563811 h 2795587"/>
                  <a:gd name="connsiteX1" fmla="*/ 3190875 w 3408915"/>
                  <a:gd name="connsiteY1" fmla="*/ 2589211 h 2795587"/>
                  <a:gd name="connsiteX2" fmla="*/ 3194050 w 3408915"/>
                  <a:gd name="connsiteY2" fmla="*/ 2636836 h 2795587"/>
                  <a:gd name="connsiteX3" fmla="*/ 3251200 w 3408915"/>
                  <a:gd name="connsiteY3" fmla="*/ 2690811 h 2795587"/>
                  <a:gd name="connsiteX4" fmla="*/ 3263900 w 3408915"/>
                  <a:gd name="connsiteY4" fmla="*/ 2751136 h 2795587"/>
                  <a:gd name="connsiteX5" fmla="*/ 3162300 w 3408915"/>
                  <a:gd name="connsiteY5" fmla="*/ 2678111 h 2795587"/>
                  <a:gd name="connsiteX6" fmla="*/ 3165475 w 3408915"/>
                  <a:gd name="connsiteY6" fmla="*/ 2627311 h 2795587"/>
                  <a:gd name="connsiteX7" fmla="*/ 3117850 w 3408915"/>
                  <a:gd name="connsiteY7" fmla="*/ 2443161 h 2795587"/>
                  <a:gd name="connsiteX8" fmla="*/ 3200400 w 3408915"/>
                  <a:gd name="connsiteY8" fmla="*/ 2497136 h 2795587"/>
                  <a:gd name="connsiteX9" fmla="*/ 3149600 w 3408915"/>
                  <a:gd name="connsiteY9" fmla="*/ 2535236 h 2795587"/>
                  <a:gd name="connsiteX10" fmla="*/ 3121025 w 3408915"/>
                  <a:gd name="connsiteY10" fmla="*/ 2516186 h 2795587"/>
                  <a:gd name="connsiteX11" fmla="*/ 3101975 w 3408915"/>
                  <a:gd name="connsiteY11" fmla="*/ 2570161 h 2795587"/>
                  <a:gd name="connsiteX12" fmla="*/ 3092450 w 3408915"/>
                  <a:gd name="connsiteY12" fmla="*/ 2490786 h 2795587"/>
                  <a:gd name="connsiteX13" fmla="*/ 1504950 w 3408915"/>
                  <a:gd name="connsiteY13" fmla="*/ 2338386 h 2795587"/>
                  <a:gd name="connsiteX14" fmla="*/ 1574800 w 3408915"/>
                  <a:gd name="connsiteY14" fmla="*/ 2338386 h 2795587"/>
                  <a:gd name="connsiteX15" fmla="*/ 1584325 w 3408915"/>
                  <a:gd name="connsiteY15" fmla="*/ 2379661 h 2795587"/>
                  <a:gd name="connsiteX16" fmla="*/ 1552575 w 3408915"/>
                  <a:gd name="connsiteY16" fmla="*/ 2424111 h 2795587"/>
                  <a:gd name="connsiteX17" fmla="*/ 1447800 w 3408915"/>
                  <a:gd name="connsiteY17" fmla="*/ 2459036 h 2795587"/>
                  <a:gd name="connsiteX18" fmla="*/ 1403350 w 3408915"/>
                  <a:gd name="connsiteY18" fmla="*/ 2382836 h 2795587"/>
                  <a:gd name="connsiteX19" fmla="*/ 1441450 w 3408915"/>
                  <a:gd name="connsiteY19" fmla="*/ 2370136 h 2795587"/>
                  <a:gd name="connsiteX20" fmla="*/ 2959100 w 3408915"/>
                  <a:gd name="connsiteY20" fmla="*/ 2293936 h 2795587"/>
                  <a:gd name="connsiteX21" fmla="*/ 3009900 w 3408915"/>
                  <a:gd name="connsiteY21" fmla="*/ 2319336 h 2795587"/>
                  <a:gd name="connsiteX22" fmla="*/ 3028950 w 3408915"/>
                  <a:gd name="connsiteY22" fmla="*/ 2389186 h 2795587"/>
                  <a:gd name="connsiteX23" fmla="*/ 2997200 w 3408915"/>
                  <a:gd name="connsiteY23" fmla="*/ 2408236 h 2795587"/>
                  <a:gd name="connsiteX24" fmla="*/ 3035300 w 3408915"/>
                  <a:gd name="connsiteY24" fmla="*/ 2471736 h 2795587"/>
                  <a:gd name="connsiteX25" fmla="*/ 3022600 w 3408915"/>
                  <a:gd name="connsiteY25" fmla="*/ 2551111 h 2795587"/>
                  <a:gd name="connsiteX26" fmla="*/ 3000375 w 3408915"/>
                  <a:gd name="connsiteY26" fmla="*/ 2503486 h 2795587"/>
                  <a:gd name="connsiteX27" fmla="*/ 2981325 w 3408915"/>
                  <a:gd name="connsiteY27" fmla="*/ 2411411 h 2795587"/>
                  <a:gd name="connsiteX28" fmla="*/ 2924175 w 3408915"/>
                  <a:gd name="connsiteY28" fmla="*/ 2316161 h 2795587"/>
                  <a:gd name="connsiteX29" fmla="*/ 1574800 w 3408915"/>
                  <a:gd name="connsiteY29" fmla="*/ 2252661 h 2795587"/>
                  <a:gd name="connsiteX30" fmla="*/ 1606550 w 3408915"/>
                  <a:gd name="connsiteY30" fmla="*/ 2300286 h 2795587"/>
                  <a:gd name="connsiteX31" fmla="*/ 1524000 w 3408915"/>
                  <a:gd name="connsiteY31" fmla="*/ 2297111 h 2795587"/>
                  <a:gd name="connsiteX32" fmla="*/ 441325 w 3408915"/>
                  <a:gd name="connsiteY32" fmla="*/ 1982786 h 2795587"/>
                  <a:gd name="connsiteX33" fmla="*/ 485775 w 3408915"/>
                  <a:gd name="connsiteY33" fmla="*/ 1998661 h 2795587"/>
                  <a:gd name="connsiteX34" fmla="*/ 501650 w 3408915"/>
                  <a:gd name="connsiteY34" fmla="*/ 2049461 h 2795587"/>
                  <a:gd name="connsiteX35" fmla="*/ 377825 w 3408915"/>
                  <a:gd name="connsiteY35" fmla="*/ 2030411 h 2795587"/>
                  <a:gd name="connsiteX36" fmla="*/ 127000 w 3408915"/>
                  <a:gd name="connsiteY36" fmla="*/ 1458911 h 2795587"/>
                  <a:gd name="connsiteX37" fmla="*/ 155575 w 3408915"/>
                  <a:gd name="connsiteY37" fmla="*/ 1512886 h 2795587"/>
                  <a:gd name="connsiteX38" fmla="*/ 238125 w 3408915"/>
                  <a:gd name="connsiteY38" fmla="*/ 1528761 h 2795587"/>
                  <a:gd name="connsiteX39" fmla="*/ 193675 w 3408915"/>
                  <a:gd name="connsiteY39" fmla="*/ 1563686 h 2795587"/>
                  <a:gd name="connsiteX40" fmla="*/ 171450 w 3408915"/>
                  <a:gd name="connsiteY40" fmla="*/ 1576386 h 2795587"/>
                  <a:gd name="connsiteX41" fmla="*/ 130175 w 3408915"/>
                  <a:gd name="connsiteY41" fmla="*/ 1541461 h 2795587"/>
                  <a:gd name="connsiteX42" fmla="*/ 66675 w 3408915"/>
                  <a:gd name="connsiteY42" fmla="*/ 1519236 h 2795587"/>
                  <a:gd name="connsiteX43" fmla="*/ 0 w 3408915"/>
                  <a:gd name="connsiteY43" fmla="*/ 1528761 h 2795587"/>
                  <a:gd name="connsiteX44" fmla="*/ 6350 w 3408915"/>
                  <a:gd name="connsiteY44" fmla="*/ 1477961 h 2795587"/>
                  <a:gd name="connsiteX45" fmla="*/ 57150 w 3408915"/>
                  <a:gd name="connsiteY45" fmla="*/ 1493836 h 2795587"/>
                  <a:gd name="connsiteX46" fmla="*/ 1235076 w 3408915"/>
                  <a:gd name="connsiteY46" fmla="*/ 0 h 2795587"/>
                  <a:gd name="connsiteX47" fmla="*/ 1292226 w 3408915"/>
                  <a:gd name="connsiteY47" fmla="*/ 28575 h 2795587"/>
                  <a:gd name="connsiteX48" fmla="*/ 1320802 w 3408915"/>
                  <a:gd name="connsiteY48" fmla="*/ 28575 h 2795587"/>
                  <a:gd name="connsiteX49" fmla="*/ 1320802 w 3408915"/>
                  <a:gd name="connsiteY49" fmla="*/ 66675 h 2795587"/>
                  <a:gd name="connsiteX50" fmla="*/ 1306514 w 3408915"/>
                  <a:gd name="connsiteY50" fmla="*/ 104775 h 2795587"/>
                  <a:gd name="connsiteX51" fmla="*/ 1335089 w 3408915"/>
                  <a:gd name="connsiteY51" fmla="*/ 133350 h 2795587"/>
                  <a:gd name="connsiteX52" fmla="*/ 1368426 w 3408915"/>
                  <a:gd name="connsiteY52" fmla="*/ 57150 h 2795587"/>
                  <a:gd name="connsiteX53" fmla="*/ 1416051 w 3408915"/>
                  <a:gd name="connsiteY53" fmla="*/ 71437 h 2795587"/>
                  <a:gd name="connsiteX54" fmla="*/ 1406526 w 3408915"/>
                  <a:gd name="connsiteY54" fmla="*/ 133350 h 2795587"/>
                  <a:gd name="connsiteX55" fmla="*/ 1468439 w 3408915"/>
                  <a:gd name="connsiteY55" fmla="*/ 109537 h 2795587"/>
                  <a:gd name="connsiteX56" fmla="*/ 1535114 w 3408915"/>
                  <a:gd name="connsiteY56" fmla="*/ 104775 h 2795587"/>
                  <a:gd name="connsiteX57" fmla="*/ 1606551 w 3408915"/>
                  <a:gd name="connsiteY57" fmla="*/ 104775 h 2795587"/>
                  <a:gd name="connsiteX58" fmla="*/ 1592264 w 3408915"/>
                  <a:gd name="connsiteY58" fmla="*/ 171450 h 2795587"/>
                  <a:gd name="connsiteX59" fmla="*/ 1658939 w 3408915"/>
                  <a:gd name="connsiteY59" fmla="*/ 219075 h 2795587"/>
                  <a:gd name="connsiteX60" fmla="*/ 1792289 w 3408915"/>
                  <a:gd name="connsiteY60" fmla="*/ 180975 h 2795587"/>
                  <a:gd name="connsiteX61" fmla="*/ 1944689 w 3408915"/>
                  <a:gd name="connsiteY61" fmla="*/ 228600 h 2795587"/>
                  <a:gd name="connsiteX62" fmla="*/ 2101851 w 3408915"/>
                  <a:gd name="connsiteY62" fmla="*/ 242887 h 2795587"/>
                  <a:gd name="connsiteX63" fmla="*/ 2182814 w 3408915"/>
                  <a:gd name="connsiteY63" fmla="*/ 300037 h 2795587"/>
                  <a:gd name="connsiteX64" fmla="*/ 2382839 w 3408915"/>
                  <a:gd name="connsiteY64" fmla="*/ 261937 h 2795587"/>
                  <a:gd name="connsiteX65" fmla="*/ 2501901 w 3408915"/>
                  <a:gd name="connsiteY65" fmla="*/ 381000 h 2795587"/>
                  <a:gd name="connsiteX66" fmla="*/ 2516189 w 3408915"/>
                  <a:gd name="connsiteY66" fmla="*/ 377825 h 2795587"/>
                  <a:gd name="connsiteX67" fmla="*/ 2516189 w 3408915"/>
                  <a:gd name="connsiteY67" fmla="*/ 1985962 h 2795587"/>
                  <a:gd name="connsiteX68" fmla="*/ 2620964 w 3408915"/>
                  <a:gd name="connsiteY68" fmla="*/ 2005012 h 2795587"/>
                  <a:gd name="connsiteX69" fmla="*/ 2663826 w 3408915"/>
                  <a:gd name="connsiteY69" fmla="*/ 1971675 h 2795587"/>
                  <a:gd name="connsiteX70" fmla="*/ 2687639 w 3408915"/>
                  <a:gd name="connsiteY70" fmla="*/ 2047875 h 2795587"/>
                  <a:gd name="connsiteX71" fmla="*/ 2806701 w 3408915"/>
                  <a:gd name="connsiteY71" fmla="*/ 2109787 h 2795587"/>
                  <a:gd name="connsiteX72" fmla="*/ 2811464 w 3408915"/>
                  <a:gd name="connsiteY72" fmla="*/ 2181225 h 2795587"/>
                  <a:gd name="connsiteX73" fmla="*/ 2887664 w 3408915"/>
                  <a:gd name="connsiteY73" fmla="*/ 2162175 h 2795587"/>
                  <a:gd name="connsiteX74" fmla="*/ 2944814 w 3408915"/>
                  <a:gd name="connsiteY74" fmla="*/ 2071687 h 2795587"/>
                  <a:gd name="connsiteX75" fmla="*/ 2987676 w 3408915"/>
                  <a:gd name="connsiteY75" fmla="*/ 2076450 h 2795587"/>
                  <a:gd name="connsiteX76" fmla="*/ 3125789 w 3408915"/>
                  <a:gd name="connsiteY76" fmla="*/ 2224087 h 2795587"/>
                  <a:gd name="connsiteX77" fmla="*/ 3159126 w 3408915"/>
                  <a:gd name="connsiteY77" fmla="*/ 2314575 h 2795587"/>
                  <a:gd name="connsiteX78" fmla="*/ 3273426 w 3408915"/>
                  <a:gd name="connsiteY78" fmla="*/ 2505075 h 2795587"/>
                  <a:gd name="connsiteX79" fmla="*/ 3397251 w 3408915"/>
                  <a:gd name="connsiteY79" fmla="*/ 2566987 h 2795587"/>
                  <a:gd name="connsiteX80" fmla="*/ 3408915 w 3408915"/>
                  <a:gd name="connsiteY80" fmla="*/ 2619476 h 2795587"/>
                  <a:gd name="connsiteX81" fmla="*/ 3404090 w 3408915"/>
                  <a:gd name="connsiteY81" fmla="*/ 2669807 h 2795587"/>
                  <a:gd name="connsiteX82" fmla="*/ 3348758 w 3408915"/>
                  <a:gd name="connsiteY82" fmla="*/ 2747273 h 2795587"/>
                  <a:gd name="connsiteX83" fmla="*/ 3292476 w 3408915"/>
                  <a:gd name="connsiteY83" fmla="*/ 2681287 h 2795587"/>
                  <a:gd name="connsiteX84" fmla="*/ 3230564 w 3408915"/>
                  <a:gd name="connsiteY84" fmla="*/ 2595562 h 2795587"/>
                  <a:gd name="connsiteX85" fmla="*/ 3216276 w 3408915"/>
                  <a:gd name="connsiteY85" fmla="*/ 2481262 h 2795587"/>
                  <a:gd name="connsiteX86" fmla="*/ 3130551 w 3408915"/>
                  <a:gd name="connsiteY86" fmla="*/ 2381250 h 2795587"/>
                  <a:gd name="connsiteX87" fmla="*/ 3073401 w 3408915"/>
                  <a:gd name="connsiteY87" fmla="*/ 2295525 h 2795587"/>
                  <a:gd name="connsiteX88" fmla="*/ 3006726 w 3408915"/>
                  <a:gd name="connsiteY88" fmla="*/ 2243137 h 2795587"/>
                  <a:gd name="connsiteX89" fmla="*/ 2930526 w 3408915"/>
                  <a:gd name="connsiteY89" fmla="*/ 2257425 h 2795587"/>
                  <a:gd name="connsiteX90" fmla="*/ 2816226 w 3408915"/>
                  <a:gd name="connsiteY90" fmla="*/ 2243137 h 2795587"/>
                  <a:gd name="connsiteX91" fmla="*/ 2673351 w 3408915"/>
                  <a:gd name="connsiteY91" fmla="*/ 2105025 h 2795587"/>
                  <a:gd name="connsiteX92" fmla="*/ 2597151 w 3408915"/>
                  <a:gd name="connsiteY92" fmla="*/ 2071687 h 2795587"/>
                  <a:gd name="connsiteX93" fmla="*/ 2487614 w 3408915"/>
                  <a:gd name="connsiteY93" fmla="*/ 2071687 h 2795587"/>
                  <a:gd name="connsiteX94" fmla="*/ 2316164 w 3408915"/>
                  <a:gd name="connsiteY94" fmla="*/ 2009775 h 2795587"/>
                  <a:gd name="connsiteX95" fmla="*/ 2268539 w 3408915"/>
                  <a:gd name="connsiteY95" fmla="*/ 2024062 h 2795587"/>
                  <a:gd name="connsiteX96" fmla="*/ 2173289 w 3408915"/>
                  <a:gd name="connsiteY96" fmla="*/ 1976437 h 2795587"/>
                  <a:gd name="connsiteX97" fmla="*/ 2101851 w 3408915"/>
                  <a:gd name="connsiteY97" fmla="*/ 1933575 h 2795587"/>
                  <a:gd name="connsiteX98" fmla="*/ 2020889 w 3408915"/>
                  <a:gd name="connsiteY98" fmla="*/ 1895475 h 2795587"/>
                  <a:gd name="connsiteX99" fmla="*/ 1949451 w 3408915"/>
                  <a:gd name="connsiteY99" fmla="*/ 1924050 h 2795587"/>
                  <a:gd name="connsiteX100" fmla="*/ 1949451 w 3408915"/>
                  <a:gd name="connsiteY100" fmla="*/ 1971675 h 2795587"/>
                  <a:gd name="connsiteX101" fmla="*/ 1916114 w 3408915"/>
                  <a:gd name="connsiteY101" fmla="*/ 2028825 h 2795587"/>
                  <a:gd name="connsiteX102" fmla="*/ 1854201 w 3408915"/>
                  <a:gd name="connsiteY102" fmla="*/ 2038350 h 2795587"/>
                  <a:gd name="connsiteX103" fmla="*/ 1787526 w 3408915"/>
                  <a:gd name="connsiteY103" fmla="*/ 2109787 h 2795587"/>
                  <a:gd name="connsiteX104" fmla="*/ 1673226 w 3408915"/>
                  <a:gd name="connsiteY104" fmla="*/ 2143125 h 2795587"/>
                  <a:gd name="connsiteX105" fmla="*/ 1697039 w 3408915"/>
                  <a:gd name="connsiteY105" fmla="*/ 2095500 h 2795587"/>
                  <a:gd name="connsiteX106" fmla="*/ 1639889 w 3408915"/>
                  <a:gd name="connsiteY106" fmla="*/ 2071687 h 2795587"/>
                  <a:gd name="connsiteX107" fmla="*/ 1658939 w 3408915"/>
                  <a:gd name="connsiteY107" fmla="*/ 2047875 h 2795587"/>
                  <a:gd name="connsiteX108" fmla="*/ 1658939 w 3408915"/>
                  <a:gd name="connsiteY108" fmla="*/ 2000250 h 2795587"/>
                  <a:gd name="connsiteX109" fmla="*/ 1687514 w 3408915"/>
                  <a:gd name="connsiteY109" fmla="*/ 1947862 h 2795587"/>
                  <a:gd name="connsiteX110" fmla="*/ 1739901 w 3408915"/>
                  <a:gd name="connsiteY110" fmla="*/ 1919287 h 2795587"/>
                  <a:gd name="connsiteX111" fmla="*/ 1811339 w 3408915"/>
                  <a:gd name="connsiteY111" fmla="*/ 1914525 h 2795587"/>
                  <a:gd name="connsiteX112" fmla="*/ 1763714 w 3408915"/>
                  <a:gd name="connsiteY112" fmla="*/ 1871662 h 2795587"/>
                  <a:gd name="connsiteX113" fmla="*/ 1639889 w 3408915"/>
                  <a:gd name="connsiteY113" fmla="*/ 1914525 h 2795587"/>
                  <a:gd name="connsiteX114" fmla="*/ 1549401 w 3408915"/>
                  <a:gd name="connsiteY114" fmla="*/ 2014537 h 2795587"/>
                  <a:gd name="connsiteX115" fmla="*/ 1501776 w 3408915"/>
                  <a:gd name="connsiteY115" fmla="*/ 2085975 h 2795587"/>
                  <a:gd name="connsiteX116" fmla="*/ 1406526 w 3408915"/>
                  <a:gd name="connsiteY116" fmla="*/ 2152650 h 2795587"/>
                  <a:gd name="connsiteX117" fmla="*/ 1497014 w 3408915"/>
                  <a:gd name="connsiteY117" fmla="*/ 2209800 h 2795587"/>
                  <a:gd name="connsiteX118" fmla="*/ 1444626 w 3408915"/>
                  <a:gd name="connsiteY118" fmla="*/ 2290762 h 2795587"/>
                  <a:gd name="connsiteX119" fmla="*/ 1096965 w 3408915"/>
                  <a:gd name="connsiteY119" fmla="*/ 2528887 h 2795587"/>
                  <a:gd name="connsiteX120" fmla="*/ 987426 w 3408915"/>
                  <a:gd name="connsiteY120" fmla="*/ 2662237 h 2795587"/>
                  <a:gd name="connsiteX121" fmla="*/ 544514 w 3408915"/>
                  <a:gd name="connsiteY121" fmla="*/ 2795587 h 2795587"/>
                  <a:gd name="connsiteX122" fmla="*/ 606426 w 3408915"/>
                  <a:gd name="connsiteY122" fmla="*/ 2738437 h 2795587"/>
                  <a:gd name="connsiteX123" fmla="*/ 696914 w 3408915"/>
                  <a:gd name="connsiteY123" fmla="*/ 2709862 h 2795587"/>
                  <a:gd name="connsiteX124" fmla="*/ 792164 w 3408915"/>
                  <a:gd name="connsiteY124" fmla="*/ 2657475 h 2795587"/>
                  <a:gd name="connsiteX125" fmla="*/ 820739 w 3408915"/>
                  <a:gd name="connsiteY125" fmla="*/ 2614612 h 2795587"/>
                  <a:gd name="connsiteX126" fmla="*/ 949326 w 3408915"/>
                  <a:gd name="connsiteY126" fmla="*/ 2614612 h 2795587"/>
                  <a:gd name="connsiteX127" fmla="*/ 958851 w 3408915"/>
                  <a:gd name="connsiteY127" fmla="*/ 2519362 h 2795587"/>
                  <a:gd name="connsiteX128" fmla="*/ 1054101 w 3408915"/>
                  <a:gd name="connsiteY128" fmla="*/ 2476500 h 2795587"/>
                  <a:gd name="connsiteX129" fmla="*/ 1092201 w 3408915"/>
                  <a:gd name="connsiteY129" fmla="*/ 2438400 h 2795587"/>
                  <a:gd name="connsiteX130" fmla="*/ 1163639 w 3408915"/>
                  <a:gd name="connsiteY130" fmla="*/ 2366962 h 2795587"/>
                  <a:gd name="connsiteX131" fmla="*/ 1216026 w 3408915"/>
                  <a:gd name="connsiteY131" fmla="*/ 2224087 h 2795587"/>
                  <a:gd name="connsiteX132" fmla="*/ 1125539 w 3408915"/>
                  <a:gd name="connsiteY132" fmla="*/ 2228850 h 2795587"/>
                  <a:gd name="connsiteX133" fmla="*/ 1092201 w 3408915"/>
                  <a:gd name="connsiteY133" fmla="*/ 2190750 h 2795587"/>
                  <a:gd name="connsiteX134" fmla="*/ 1054101 w 3408915"/>
                  <a:gd name="connsiteY134" fmla="*/ 2266950 h 2795587"/>
                  <a:gd name="connsiteX135" fmla="*/ 982664 w 3408915"/>
                  <a:gd name="connsiteY135" fmla="*/ 2209800 h 2795587"/>
                  <a:gd name="connsiteX136" fmla="*/ 906464 w 3408915"/>
                  <a:gd name="connsiteY136" fmla="*/ 2200275 h 2795587"/>
                  <a:gd name="connsiteX137" fmla="*/ 830264 w 3408915"/>
                  <a:gd name="connsiteY137" fmla="*/ 2243137 h 2795587"/>
                  <a:gd name="connsiteX138" fmla="*/ 815976 w 3408915"/>
                  <a:gd name="connsiteY138" fmla="*/ 2162175 h 2795587"/>
                  <a:gd name="connsiteX139" fmla="*/ 801689 w 3408915"/>
                  <a:gd name="connsiteY139" fmla="*/ 2152650 h 2795587"/>
                  <a:gd name="connsiteX140" fmla="*/ 825501 w 3408915"/>
                  <a:gd name="connsiteY140" fmla="*/ 2095500 h 2795587"/>
                  <a:gd name="connsiteX141" fmla="*/ 782639 w 3408915"/>
                  <a:gd name="connsiteY141" fmla="*/ 2014537 h 2795587"/>
                  <a:gd name="connsiteX142" fmla="*/ 677864 w 3408915"/>
                  <a:gd name="connsiteY142" fmla="*/ 2062162 h 2795587"/>
                  <a:gd name="connsiteX143" fmla="*/ 630239 w 3408915"/>
                  <a:gd name="connsiteY143" fmla="*/ 2062162 h 2795587"/>
                  <a:gd name="connsiteX144" fmla="*/ 582614 w 3408915"/>
                  <a:gd name="connsiteY144" fmla="*/ 1985962 h 2795587"/>
                  <a:gd name="connsiteX145" fmla="*/ 587376 w 3408915"/>
                  <a:gd name="connsiteY145" fmla="*/ 1919287 h 2795587"/>
                  <a:gd name="connsiteX146" fmla="*/ 511176 w 3408915"/>
                  <a:gd name="connsiteY146" fmla="*/ 1833562 h 2795587"/>
                  <a:gd name="connsiteX147" fmla="*/ 415926 w 3408915"/>
                  <a:gd name="connsiteY147" fmla="*/ 1719262 h 2795587"/>
                  <a:gd name="connsiteX148" fmla="*/ 558801 w 3408915"/>
                  <a:gd name="connsiteY148" fmla="*/ 1662112 h 2795587"/>
                  <a:gd name="connsiteX149" fmla="*/ 582614 w 3408915"/>
                  <a:gd name="connsiteY149" fmla="*/ 1600200 h 2795587"/>
                  <a:gd name="connsiteX150" fmla="*/ 654051 w 3408915"/>
                  <a:gd name="connsiteY150" fmla="*/ 1566862 h 2795587"/>
                  <a:gd name="connsiteX151" fmla="*/ 725489 w 3408915"/>
                  <a:gd name="connsiteY151" fmla="*/ 1519237 h 2795587"/>
                  <a:gd name="connsiteX152" fmla="*/ 811214 w 3408915"/>
                  <a:gd name="connsiteY152" fmla="*/ 1538287 h 2795587"/>
                  <a:gd name="connsiteX153" fmla="*/ 887414 w 3408915"/>
                  <a:gd name="connsiteY153" fmla="*/ 1457325 h 2795587"/>
                  <a:gd name="connsiteX154" fmla="*/ 882651 w 3408915"/>
                  <a:gd name="connsiteY154" fmla="*/ 1385887 h 2795587"/>
                  <a:gd name="connsiteX155" fmla="*/ 901701 w 3408915"/>
                  <a:gd name="connsiteY155" fmla="*/ 1309687 h 2795587"/>
                  <a:gd name="connsiteX156" fmla="*/ 892176 w 3408915"/>
                  <a:gd name="connsiteY156" fmla="*/ 1271587 h 2795587"/>
                  <a:gd name="connsiteX157" fmla="*/ 763589 w 3408915"/>
                  <a:gd name="connsiteY157" fmla="*/ 1319212 h 2795587"/>
                  <a:gd name="connsiteX158" fmla="*/ 730251 w 3408915"/>
                  <a:gd name="connsiteY158" fmla="*/ 1366837 h 2795587"/>
                  <a:gd name="connsiteX159" fmla="*/ 682626 w 3408915"/>
                  <a:gd name="connsiteY159" fmla="*/ 1333500 h 2795587"/>
                  <a:gd name="connsiteX160" fmla="*/ 582614 w 3408915"/>
                  <a:gd name="connsiteY160" fmla="*/ 1347787 h 2795587"/>
                  <a:gd name="connsiteX161" fmla="*/ 444501 w 3408915"/>
                  <a:gd name="connsiteY161" fmla="*/ 1338262 h 2795587"/>
                  <a:gd name="connsiteX162" fmla="*/ 434976 w 3408915"/>
                  <a:gd name="connsiteY162" fmla="*/ 1200150 h 2795587"/>
                  <a:gd name="connsiteX163" fmla="*/ 363539 w 3408915"/>
                  <a:gd name="connsiteY163" fmla="*/ 1185862 h 2795587"/>
                  <a:gd name="connsiteX164" fmla="*/ 301626 w 3408915"/>
                  <a:gd name="connsiteY164" fmla="*/ 1143000 h 2795587"/>
                  <a:gd name="connsiteX165" fmla="*/ 387351 w 3408915"/>
                  <a:gd name="connsiteY165" fmla="*/ 1062037 h 2795587"/>
                  <a:gd name="connsiteX166" fmla="*/ 473076 w 3408915"/>
                  <a:gd name="connsiteY166" fmla="*/ 1052512 h 2795587"/>
                  <a:gd name="connsiteX167" fmla="*/ 477839 w 3408915"/>
                  <a:gd name="connsiteY167" fmla="*/ 1019175 h 2795587"/>
                  <a:gd name="connsiteX168" fmla="*/ 630239 w 3408915"/>
                  <a:gd name="connsiteY168" fmla="*/ 952500 h 2795587"/>
                  <a:gd name="connsiteX169" fmla="*/ 654051 w 3408915"/>
                  <a:gd name="connsiteY169" fmla="*/ 1047750 h 2795587"/>
                  <a:gd name="connsiteX170" fmla="*/ 806451 w 3408915"/>
                  <a:gd name="connsiteY170" fmla="*/ 1052512 h 2795587"/>
                  <a:gd name="connsiteX171" fmla="*/ 863601 w 3408915"/>
                  <a:gd name="connsiteY171" fmla="*/ 1028700 h 2795587"/>
                  <a:gd name="connsiteX172" fmla="*/ 815976 w 3408915"/>
                  <a:gd name="connsiteY172" fmla="*/ 1000125 h 2795587"/>
                  <a:gd name="connsiteX173" fmla="*/ 930276 w 3408915"/>
                  <a:gd name="connsiteY173" fmla="*/ 1000125 h 2795587"/>
                  <a:gd name="connsiteX174" fmla="*/ 949326 w 3408915"/>
                  <a:gd name="connsiteY174" fmla="*/ 971550 h 2795587"/>
                  <a:gd name="connsiteX175" fmla="*/ 868364 w 3408915"/>
                  <a:gd name="connsiteY175" fmla="*/ 966787 h 2795587"/>
                  <a:gd name="connsiteX176" fmla="*/ 815976 w 3408915"/>
                  <a:gd name="connsiteY176" fmla="*/ 971550 h 2795587"/>
                  <a:gd name="connsiteX177" fmla="*/ 825501 w 3408915"/>
                  <a:gd name="connsiteY177" fmla="*/ 881062 h 2795587"/>
                  <a:gd name="connsiteX178" fmla="*/ 744539 w 3408915"/>
                  <a:gd name="connsiteY178" fmla="*/ 885825 h 2795587"/>
                  <a:gd name="connsiteX179" fmla="*/ 668339 w 3408915"/>
                  <a:gd name="connsiteY179" fmla="*/ 881062 h 2795587"/>
                  <a:gd name="connsiteX180" fmla="*/ 639764 w 3408915"/>
                  <a:gd name="connsiteY180" fmla="*/ 790575 h 2795587"/>
                  <a:gd name="connsiteX181" fmla="*/ 501651 w 3408915"/>
                  <a:gd name="connsiteY181" fmla="*/ 681037 h 2795587"/>
                  <a:gd name="connsiteX182" fmla="*/ 444501 w 3408915"/>
                  <a:gd name="connsiteY182" fmla="*/ 638175 h 2795587"/>
                  <a:gd name="connsiteX183" fmla="*/ 468314 w 3408915"/>
                  <a:gd name="connsiteY183" fmla="*/ 590550 h 2795587"/>
                  <a:gd name="connsiteX184" fmla="*/ 468314 w 3408915"/>
                  <a:gd name="connsiteY184" fmla="*/ 528637 h 2795587"/>
                  <a:gd name="connsiteX185" fmla="*/ 577851 w 3408915"/>
                  <a:gd name="connsiteY185" fmla="*/ 519112 h 2795587"/>
                  <a:gd name="connsiteX186" fmla="*/ 668339 w 3408915"/>
                  <a:gd name="connsiteY186" fmla="*/ 490537 h 2795587"/>
                  <a:gd name="connsiteX187" fmla="*/ 715964 w 3408915"/>
                  <a:gd name="connsiteY187" fmla="*/ 423862 h 2795587"/>
                  <a:gd name="connsiteX188" fmla="*/ 715964 w 3408915"/>
                  <a:gd name="connsiteY188" fmla="*/ 371475 h 2795587"/>
                  <a:gd name="connsiteX189" fmla="*/ 796926 w 3408915"/>
                  <a:gd name="connsiteY189" fmla="*/ 247650 h 2795587"/>
                  <a:gd name="connsiteX190" fmla="*/ 906464 w 3408915"/>
                  <a:gd name="connsiteY190" fmla="*/ 228600 h 2795587"/>
                  <a:gd name="connsiteX191" fmla="*/ 954089 w 3408915"/>
                  <a:gd name="connsiteY191" fmla="*/ 161925 h 2795587"/>
                  <a:gd name="connsiteX192" fmla="*/ 982664 w 3408915"/>
                  <a:gd name="connsiteY192" fmla="*/ 133350 h 2795587"/>
                  <a:gd name="connsiteX193" fmla="*/ 1087439 w 3408915"/>
                  <a:gd name="connsiteY193" fmla="*/ 133350 h 2795587"/>
                  <a:gd name="connsiteX194" fmla="*/ 1139826 w 3408915"/>
                  <a:gd name="connsiteY194" fmla="*/ 100012 h 279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</a:cxnLst>
                <a:rect l="l" t="t" r="r" b="b"/>
                <a:pathLst>
                  <a:path w="3408915" h="2795587">
                    <a:moveTo>
                      <a:pt x="3152775" y="2563811"/>
                    </a:moveTo>
                    <a:lnTo>
                      <a:pt x="3190875" y="2589211"/>
                    </a:lnTo>
                    <a:lnTo>
                      <a:pt x="3194050" y="2636836"/>
                    </a:lnTo>
                    <a:lnTo>
                      <a:pt x="3251200" y="2690811"/>
                    </a:lnTo>
                    <a:lnTo>
                      <a:pt x="3263900" y="2751136"/>
                    </a:lnTo>
                    <a:lnTo>
                      <a:pt x="3162300" y="2678111"/>
                    </a:lnTo>
                    <a:lnTo>
                      <a:pt x="3165475" y="2627311"/>
                    </a:lnTo>
                    <a:close/>
                    <a:moveTo>
                      <a:pt x="3117850" y="2443161"/>
                    </a:moveTo>
                    <a:lnTo>
                      <a:pt x="3200400" y="2497136"/>
                    </a:lnTo>
                    <a:lnTo>
                      <a:pt x="3149600" y="2535236"/>
                    </a:lnTo>
                    <a:lnTo>
                      <a:pt x="3121025" y="2516186"/>
                    </a:lnTo>
                    <a:lnTo>
                      <a:pt x="3101975" y="2570161"/>
                    </a:lnTo>
                    <a:lnTo>
                      <a:pt x="3092450" y="2490786"/>
                    </a:lnTo>
                    <a:close/>
                    <a:moveTo>
                      <a:pt x="1504950" y="2338386"/>
                    </a:moveTo>
                    <a:lnTo>
                      <a:pt x="1574800" y="2338386"/>
                    </a:lnTo>
                    <a:lnTo>
                      <a:pt x="1584325" y="2379661"/>
                    </a:lnTo>
                    <a:lnTo>
                      <a:pt x="1552575" y="2424111"/>
                    </a:lnTo>
                    <a:lnTo>
                      <a:pt x="1447800" y="2459036"/>
                    </a:lnTo>
                    <a:lnTo>
                      <a:pt x="1403350" y="2382836"/>
                    </a:lnTo>
                    <a:lnTo>
                      <a:pt x="1441450" y="2370136"/>
                    </a:lnTo>
                    <a:close/>
                    <a:moveTo>
                      <a:pt x="2959100" y="2293936"/>
                    </a:moveTo>
                    <a:lnTo>
                      <a:pt x="3009900" y="2319336"/>
                    </a:lnTo>
                    <a:lnTo>
                      <a:pt x="3028950" y="2389186"/>
                    </a:lnTo>
                    <a:lnTo>
                      <a:pt x="2997200" y="2408236"/>
                    </a:lnTo>
                    <a:lnTo>
                      <a:pt x="3035300" y="2471736"/>
                    </a:lnTo>
                    <a:lnTo>
                      <a:pt x="3022600" y="2551111"/>
                    </a:lnTo>
                    <a:lnTo>
                      <a:pt x="3000375" y="2503486"/>
                    </a:lnTo>
                    <a:lnTo>
                      <a:pt x="2981325" y="2411411"/>
                    </a:lnTo>
                    <a:lnTo>
                      <a:pt x="2924175" y="2316161"/>
                    </a:lnTo>
                    <a:close/>
                    <a:moveTo>
                      <a:pt x="1574800" y="2252661"/>
                    </a:moveTo>
                    <a:lnTo>
                      <a:pt x="1606550" y="2300286"/>
                    </a:lnTo>
                    <a:lnTo>
                      <a:pt x="1524000" y="2297111"/>
                    </a:lnTo>
                    <a:close/>
                    <a:moveTo>
                      <a:pt x="441325" y="1982786"/>
                    </a:moveTo>
                    <a:lnTo>
                      <a:pt x="485775" y="1998661"/>
                    </a:lnTo>
                    <a:lnTo>
                      <a:pt x="501650" y="2049461"/>
                    </a:lnTo>
                    <a:lnTo>
                      <a:pt x="377825" y="2030411"/>
                    </a:lnTo>
                    <a:close/>
                    <a:moveTo>
                      <a:pt x="127000" y="1458911"/>
                    </a:moveTo>
                    <a:lnTo>
                      <a:pt x="155575" y="1512886"/>
                    </a:lnTo>
                    <a:lnTo>
                      <a:pt x="238125" y="1528761"/>
                    </a:lnTo>
                    <a:lnTo>
                      <a:pt x="193675" y="1563686"/>
                    </a:lnTo>
                    <a:lnTo>
                      <a:pt x="171450" y="1576386"/>
                    </a:lnTo>
                    <a:lnTo>
                      <a:pt x="130175" y="1541461"/>
                    </a:lnTo>
                    <a:lnTo>
                      <a:pt x="66675" y="1519236"/>
                    </a:lnTo>
                    <a:lnTo>
                      <a:pt x="0" y="1528761"/>
                    </a:lnTo>
                    <a:lnTo>
                      <a:pt x="6350" y="1477961"/>
                    </a:lnTo>
                    <a:lnTo>
                      <a:pt x="57150" y="1493836"/>
                    </a:lnTo>
                    <a:close/>
                    <a:moveTo>
                      <a:pt x="1235076" y="0"/>
                    </a:moveTo>
                    <a:lnTo>
                      <a:pt x="1292226" y="28575"/>
                    </a:lnTo>
                    <a:lnTo>
                      <a:pt x="1320802" y="28575"/>
                    </a:lnTo>
                    <a:lnTo>
                      <a:pt x="1320802" y="66675"/>
                    </a:lnTo>
                    <a:lnTo>
                      <a:pt x="1306514" y="104775"/>
                    </a:lnTo>
                    <a:lnTo>
                      <a:pt x="1335089" y="133350"/>
                    </a:lnTo>
                    <a:lnTo>
                      <a:pt x="1368426" y="57150"/>
                    </a:lnTo>
                    <a:lnTo>
                      <a:pt x="1416051" y="71437"/>
                    </a:lnTo>
                    <a:lnTo>
                      <a:pt x="1406526" y="133350"/>
                    </a:lnTo>
                    <a:lnTo>
                      <a:pt x="1468439" y="109537"/>
                    </a:lnTo>
                    <a:lnTo>
                      <a:pt x="1535114" y="104775"/>
                    </a:lnTo>
                    <a:lnTo>
                      <a:pt x="1606551" y="104775"/>
                    </a:lnTo>
                    <a:lnTo>
                      <a:pt x="1592264" y="171450"/>
                    </a:lnTo>
                    <a:lnTo>
                      <a:pt x="1658939" y="219075"/>
                    </a:lnTo>
                    <a:lnTo>
                      <a:pt x="1792289" y="180975"/>
                    </a:lnTo>
                    <a:lnTo>
                      <a:pt x="1944689" y="228600"/>
                    </a:lnTo>
                    <a:lnTo>
                      <a:pt x="2101851" y="242887"/>
                    </a:lnTo>
                    <a:lnTo>
                      <a:pt x="2182814" y="300037"/>
                    </a:lnTo>
                    <a:lnTo>
                      <a:pt x="2382839" y="261937"/>
                    </a:lnTo>
                    <a:lnTo>
                      <a:pt x="2501901" y="381000"/>
                    </a:lnTo>
                    <a:lnTo>
                      <a:pt x="2516189" y="377825"/>
                    </a:lnTo>
                    <a:lnTo>
                      <a:pt x="2516189" y="1985962"/>
                    </a:lnTo>
                    <a:lnTo>
                      <a:pt x="2620964" y="2005012"/>
                    </a:lnTo>
                    <a:lnTo>
                      <a:pt x="2663826" y="1971675"/>
                    </a:lnTo>
                    <a:lnTo>
                      <a:pt x="2687639" y="2047875"/>
                    </a:lnTo>
                    <a:lnTo>
                      <a:pt x="2806701" y="2109787"/>
                    </a:lnTo>
                    <a:lnTo>
                      <a:pt x="2811464" y="2181225"/>
                    </a:lnTo>
                    <a:lnTo>
                      <a:pt x="2887664" y="2162175"/>
                    </a:lnTo>
                    <a:lnTo>
                      <a:pt x="2944814" y="2071687"/>
                    </a:lnTo>
                    <a:lnTo>
                      <a:pt x="2987676" y="2076450"/>
                    </a:lnTo>
                    <a:lnTo>
                      <a:pt x="3125789" y="2224087"/>
                    </a:lnTo>
                    <a:lnTo>
                      <a:pt x="3159126" y="2314575"/>
                    </a:lnTo>
                    <a:lnTo>
                      <a:pt x="3273426" y="2505075"/>
                    </a:lnTo>
                    <a:lnTo>
                      <a:pt x="3397251" y="2566987"/>
                    </a:lnTo>
                    <a:lnTo>
                      <a:pt x="3408915" y="2619476"/>
                    </a:lnTo>
                    <a:lnTo>
                      <a:pt x="3404090" y="2669807"/>
                    </a:lnTo>
                    <a:lnTo>
                      <a:pt x="3348758" y="2747273"/>
                    </a:lnTo>
                    <a:lnTo>
                      <a:pt x="3292476" y="2681287"/>
                    </a:lnTo>
                    <a:lnTo>
                      <a:pt x="3230564" y="2595562"/>
                    </a:lnTo>
                    <a:lnTo>
                      <a:pt x="3216276" y="2481262"/>
                    </a:lnTo>
                    <a:lnTo>
                      <a:pt x="3130551" y="2381250"/>
                    </a:lnTo>
                    <a:lnTo>
                      <a:pt x="3073401" y="2295525"/>
                    </a:lnTo>
                    <a:lnTo>
                      <a:pt x="3006726" y="2243137"/>
                    </a:lnTo>
                    <a:lnTo>
                      <a:pt x="2930526" y="2257425"/>
                    </a:lnTo>
                    <a:lnTo>
                      <a:pt x="2816226" y="2243137"/>
                    </a:lnTo>
                    <a:lnTo>
                      <a:pt x="2673351" y="2105025"/>
                    </a:lnTo>
                    <a:lnTo>
                      <a:pt x="2597151" y="2071687"/>
                    </a:lnTo>
                    <a:lnTo>
                      <a:pt x="2487614" y="2071687"/>
                    </a:lnTo>
                    <a:lnTo>
                      <a:pt x="2316164" y="2009775"/>
                    </a:lnTo>
                    <a:lnTo>
                      <a:pt x="2268539" y="2024062"/>
                    </a:lnTo>
                    <a:lnTo>
                      <a:pt x="2173289" y="1976437"/>
                    </a:lnTo>
                    <a:lnTo>
                      <a:pt x="2101851" y="1933575"/>
                    </a:lnTo>
                    <a:lnTo>
                      <a:pt x="2020889" y="1895475"/>
                    </a:lnTo>
                    <a:lnTo>
                      <a:pt x="1949451" y="1924050"/>
                    </a:lnTo>
                    <a:lnTo>
                      <a:pt x="1949451" y="1971675"/>
                    </a:lnTo>
                    <a:lnTo>
                      <a:pt x="1916114" y="2028825"/>
                    </a:lnTo>
                    <a:lnTo>
                      <a:pt x="1854201" y="2038350"/>
                    </a:lnTo>
                    <a:lnTo>
                      <a:pt x="1787526" y="2109787"/>
                    </a:lnTo>
                    <a:lnTo>
                      <a:pt x="1673226" y="2143125"/>
                    </a:lnTo>
                    <a:lnTo>
                      <a:pt x="1697039" y="2095500"/>
                    </a:lnTo>
                    <a:lnTo>
                      <a:pt x="1639889" y="2071687"/>
                    </a:lnTo>
                    <a:lnTo>
                      <a:pt x="1658939" y="2047875"/>
                    </a:lnTo>
                    <a:lnTo>
                      <a:pt x="1658939" y="2000250"/>
                    </a:lnTo>
                    <a:lnTo>
                      <a:pt x="1687514" y="1947862"/>
                    </a:lnTo>
                    <a:lnTo>
                      <a:pt x="1739901" y="1919287"/>
                    </a:lnTo>
                    <a:lnTo>
                      <a:pt x="1811339" y="1914525"/>
                    </a:lnTo>
                    <a:lnTo>
                      <a:pt x="1763714" y="1871662"/>
                    </a:lnTo>
                    <a:lnTo>
                      <a:pt x="1639889" y="1914525"/>
                    </a:lnTo>
                    <a:lnTo>
                      <a:pt x="1549401" y="2014537"/>
                    </a:lnTo>
                    <a:lnTo>
                      <a:pt x="1501776" y="2085975"/>
                    </a:lnTo>
                    <a:lnTo>
                      <a:pt x="1406526" y="2152650"/>
                    </a:lnTo>
                    <a:lnTo>
                      <a:pt x="1497014" y="2209800"/>
                    </a:lnTo>
                    <a:lnTo>
                      <a:pt x="1444626" y="2290762"/>
                    </a:lnTo>
                    <a:lnTo>
                      <a:pt x="1096965" y="2528887"/>
                    </a:lnTo>
                    <a:lnTo>
                      <a:pt x="987426" y="2662237"/>
                    </a:lnTo>
                    <a:lnTo>
                      <a:pt x="544514" y="2795587"/>
                    </a:lnTo>
                    <a:lnTo>
                      <a:pt x="606426" y="2738437"/>
                    </a:lnTo>
                    <a:lnTo>
                      <a:pt x="696914" y="2709862"/>
                    </a:lnTo>
                    <a:lnTo>
                      <a:pt x="792164" y="2657475"/>
                    </a:lnTo>
                    <a:lnTo>
                      <a:pt x="820739" y="2614612"/>
                    </a:lnTo>
                    <a:lnTo>
                      <a:pt x="949326" y="2614612"/>
                    </a:lnTo>
                    <a:lnTo>
                      <a:pt x="958851" y="2519362"/>
                    </a:lnTo>
                    <a:lnTo>
                      <a:pt x="1054101" y="2476500"/>
                    </a:lnTo>
                    <a:lnTo>
                      <a:pt x="1092201" y="2438400"/>
                    </a:lnTo>
                    <a:lnTo>
                      <a:pt x="1163639" y="2366962"/>
                    </a:lnTo>
                    <a:lnTo>
                      <a:pt x="1216026" y="2224087"/>
                    </a:lnTo>
                    <a:lnTo>
                      <a:pt x="1125539" y="2228850"/>
                    </a:lnTo>
                    <a:lnTo>
                      <a:pt x="1092201" y="2190750"/>
                    </a:lnTo>
                    <a:lnTo>
                      <a:pt x="1054101" y="2266950"/>
                    </a:lnTo>
                    <a:lnTo>
                      <a:pt x="982664" y="2209800"/>
                    </a:lnTo>
                    <a:lnTo>
                      <a:pt x="906464" y="2200275"/>
                    </a:lnTo>
                    <a:lnTo>
                      <a:pt x="830264" y="2243137"/>
                    </a:lnTo>
                    <a:lnTo>
                      <a:pt x="815976" y="2162175"/>
                    </a:lnTo>
                    <a:lnTo>
                      <a:pt x="801689" y="2152650"/>
                    </a:lnTo>
                    <a:lnTo>
                      <a:pt x="825501" y="2095500"/>
                    </a:lnTo>
                    <a:lnTo>
                      <a:pt x="782639" y="2014537"/>
                    </a:lnTo>
                    <a:lnTo>
                      <a:pt x="677864" y="2062162"/>
                    </a:lnTo>
                    <a:lnTo>
                      <a:pt x="630239" y="2062162"/>
                    </a:lnTo>
                    <a:lnTo>
                      <a:pt x="582614" y="1985962"/>
                    </a:lnTo>
                    <a:lnTo>
                      <a:pt x="587376" y="1919287"/>
                    </a:lnTo>
                    <a:lnTo>
                      <a:pt x="511176" y="1833562"/>
                    </a:lnTo>
                    <a:lnTo>
                      <a:pt x="415926" y="1719262"/>
                    </a:lnTo>
                    <a:lnTo>
                      <a:pt x="558801" y="1662112"/>
                    </a:lnTo>
                    <a:lnTo>
                      <a:pt x="582614" y="1600200"/>
                    </a:lnTo>
                    <a:lnTo>
                      <a:pt x="654051" y="1566862"/>
                    </a:lnTo>
                    <a:lnTo>
                      <a:pt x="725489" y="1519237"/>
                    </a:lnTo>
                    <a:lnTo>
                      <a:pt x="811214" y="1538287"/>
                    </a:lnTo>
                    <a:lnTo>
                      <a:pt x="887414" y="1457325"/>
                    </a:lnTo>
                    <a:lnTo>
                      <a:pt x="882651" y="1385887"/>
                    </a:lnTo>
                    <a:lnTo>
                      <a:pt x="901701" y="1309687"/>
                    </a:lnTo>
                    <a:lnTo>
                      <a:pt x="892176" y="1271587"/>
                    </a:lnTo>
                    <a:lnTo>
                      <a:pt x="763589" y="1319212"/>
                    </a:lnTo>
                    <a:lnTo>
                      <a:pt x="730251" y="1366837"/>
                    </a:lnTo>
                    <a:lnTo>
                      <a:pt x="682626" y="1333500"/>
                    </a:lnTo>
                    <a:lnTo>
                      <a:pt x="582614" y="1347787"/>
                    </a:lnTo>
                    <a:lnTo>
                      <a:pt x="444501" y="1338262"/>
                    </a:lnTo>
                    <a:lnTo>
                      <a:pt x="434976" y="1200150"/>
                    </a:lnTo>
                    <a:lnTo>
                      <a:pt x="363539" y="1185862"/>
                    </a:lnTo>
                    <a:lnTo>
                      <a:pt x="301626" y="1143000"/>
                    </a:lnTo>
                    <a:lnTo>
                      <a:pt x="387351" y="1062037"/>
                    </a:lnTo>
                    <a:lnTo>
                      <a:pt x="473076" y="1052512"/>
                    </a:lnTo>
                    <a:lnTo>
                      <a:pt x="477839" y="1019175"/>
                    </a:lnTo>
                    <a:lnTo>
                      <a:pt x="630239" y="952500"/>
                    </a:lnTo>
                    <a:lnTo>
                      <a:pt x="654051" y="1047750"/>
                    </a:lnTo>
                    <a:lnTo>
                      <a:pt x="806451" y="1052512"/>
                    </a:lnTo>
                    <a:lnTo>
                      <a:pt x="863601" y="1028700"/>
                    </a:lnTo>
                    <a:lnTo>
                      <a:pt x="815976" y="1000125"/>
                    </a:lnTo>
                    <a:lnTo>
                      <a:pt x="930276" y="1000125"/>
                    </a:lnTo>
                    <a:lnTo>
                      <a:pt x="949326" y="971550"/>
                    </a:lnTo>
                    <a:lnTo>
                      <a:pt x="868364" y="966787"/>
                    </a:lnTo>
                    <a:lnTo>
                      <a:pt x="815976" y="971550"/>
                    </a:lnTo>
                    <a:lnTo>
                      <a:pt x="825501" y="881062"/>
                    </a:lnTo>
                    <a:lnTo>
                      <a:pt x="744539" y="885825"/>
                    </a:lnTo>
                    <a:lnTo>
                      <a:pt x="668339" y="881062"/>
                    </a:lnTo>
                    <a:lnTo>
                      <a:pt x="639764" y="790575"/>
                    </a:lnTo>
                    <a:lnTo>
                      <a:pt x="501651" y="681037"/>
                    </a:lnTo>
                    <a:lnTo>
                      <a:pt x="444501" y="638175"/>
                    </a:lnTo>
                    <a:lnTo>
                      <a:pt x="468314" y="590550"/>
                    </a:lnTo>
                    <a:lnTo>
                      <a:pt x="468314" y="528637"/>
                    </a:lnTo>
                    <a:lnTo>
                      <a:pt x="577851" y="519112"/>
                    </a:lnTo>
                    <a:lnTo>
                      <a:pt x="668339" y="490537"/>
                    </a:lnTo>
                    <a:lnTo>
                      <a:pt x="715964" y="423862"/>
                    </a:lnTo>
                    <a:lnTo>
                      <a:pt x="715964" y="371475"/>
                    </a:lnTo>
                    <a:lnTo>
                      <a:pt x="796926" y="247650"/>
                    </a:lnTo>
                    <a:lnTo>
                      <a:pt x="906464" y="228600"/>
                    </a:lnTo>
                    <a:lnTo>
                      <a:pt x="954089" y="161925"/>
                    </a:lnTo>
                    <a:lnTo>
                      <a:pt x="982664" y="133350"/>
                    </a:lnTo>
                    <a:lnTo>
                      <a:pt x="1087439" y="133350"/>
                    </a:lnTo>
                    <a:lnTo>
                      <a:pt x="1139826" y="1000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8EE85DAE-46C2-4D15-938E-5EF9E6355B4A}"/>
                  </a:ext>
                </a:extLst>
              </p:cNvPr>
              <p:cNvSpPr/>
              <p:nvPr/>
            </p:nvSpPr>
            <p:spPr>
              <a:xfrm>
                <a:off x="215162" y="6117184"/>
                <a:ext cx="828675" cy="546771"/>
              </a:xfrm>
              <a:custGeom>
                <a:avLst/>
                <a:gdLst>
                  <a:gd name="connsiteX0" fmla="*/ 1054894 w 1273969"/>
                  <a:gd name="connsiteY0" fmla="*/ 483394 h 840582"/>
                  <a:gd name="connsiteX1" fmla="*/ 1104900 w 1273969"/>
                  <a:gd name="connsiteY1" fmla="*/ 514350 h 840582"/>
                  <a:gd name="connsiteX2" fmla="*/ 1197769 w 1273969"/>
                  <a:gd name="connsiteY2" fmla="*/ 552450 h 840582"/>
                  <a:gd name="connsiteX3" fmla="*/ 1231106 w 1273969"/>
                  <a:gd name="connsiteY3" fmla="*/ 604838 h 840582"/>
                  <a:gd name="connsiteX4" fmla="*/ 1252538 w 1273969"/>
                  <a:gd name="connsiteY4" fmla="*/ 650082 h 840582"/>
                  <a:gd name="connsiteX5" fmla="*/ 1273969 w 1273969"/>
                  <a:gd name="connsiteY5" fmla="*/ 697707 h 840582"/>
                  <a:gd name="connsiteX6" fmla="*/ 1221581 w 1273969"/>
                  <a:gd name="connsiteY6" fmla="*/ 731044 h 840582"/>
                  <a:gd name="connsiteX7" fmla="*/ 1166813 w 1273969"/>
                  <a:gd name="connsiteY7" fmla="*/ 740569 h 840582"/>
                  <a:gd name="connsiteX8" fmla="*/ 1121569 w 1273969"/>
                  <a:gd name="connsiteY8" fmla="*/ 773907 h 840582"/>
                  <a:gd name="connsiteX9" fmla="*/ 1085850 w 1273969"/>
                  <a:gd name="connsiteY9" fmla="*/ 840582 h 840582"/>
                  <a:gd name="connsiteX10" fmla="*/ 1026319 w 1273969"/>
                  <a:gd name="connsiteY10" fmla="*/ 790575 h 840582"/>
                  <a:gd name="connsiteX11" fmla="*/ 1031081 w 1273969"/>
                  <a:gd name="connsiteY11" fmla="*/ 719138 h 840582"/>
                  <a:gd name="connsiteX12" fmla="*/ 995363 w 1273969"/>
                  <a:gd name="connsiteY12" fmla="*/ 626269 h 840582"/>
                  <a:gd name="connsiteX13" fmla="*/ 1038225 w 1273969"/>
                  <a:gd name="connsiteY13" fmla="*/ 561975 h 840582"/>
                  <a:gd name="connsiteX14" fmla="*/ 757238 w 1273969"/>
                  <a:gd name="connsiteY14" fmla="*/ 321469 h 840582"/>
                  <a:gd name="connsiteX15" fmla="*/ 809625 w 1273969"/>
                  <a:gd name="connsiteY15" fmla="*/ 328613 h 840582"/>
                  <a:gd name="connsiteX16" fmla="*/ 819150 w 1273969"/>
                  <a:gd name="connsiteY16" fmla="*/ 371475 h 840582"/>
                  <a:gd name="connsiteX17" fmla="*/ 776288 w 1273969"/>
                  <a:gd name="connsiteY17" fmla="*/ 373857 h 840582"/>
                  <a:gd name="connsiteX18" fmla="*/ 728663 w 1273969"/>
                  <a:gd name="connsiteY18" fmla="*/ 252413 h 840582"/>
                  <a:gd name="connsiteX19" fmla="*/ 850106 w 1273969"/>
                  <a:gd name="connsiteY19" fmla="*/ 259557 h 840582"/>
                  <a:gd name="connsiteX20" fmla="*/ 883444 w 1273969"/>
                  <a:gd name="connsiteY20" fmla="*/ 302419 h 840582"/>
                  <a:gd name="connsiteX21" fmla="*/ 895350 w 1273969"/>
                  <a:gd name="connsiteY21" fmla="*/ 338138 h 840582"/>
                  <a:gd name="connsiteX22" fmla="*/ 945356 w 1273969"/>
                  <a:gd name="connsiteY22" fmla="*/ 316707 h 840582"/>
                  <a:gd name="connsiteX23" fmla="*/ 1019175 w 1273969"/>
                  <a:gd name="connsiteY23" fmla="*/ 354807 h 840582"/>
                  <a:gd name="connsiteX24" fmla="*/ 995363 w 1273969"/>
                  <a:gd name="connsiteY24" fmla="*/ 397669 h 840582"/>
                  <a:gd name="connsiteX25" fmla="*/ 914400 w 1273969"/>
                  <a:gd name="connsiteY25" fmla="*/ 411957 h 840582"/>
                  <a:gd name="connsiteX26" fmla="*/ 907256 w 1273969"/>
                  <a:gd name="connsiteY26" fmla="*/ 376238 h 840582"/>
                  <a:gd name="connsiteX27" fmla="*/ 842963 w 1273969"/>
                  <a:gd name="connsiteY27" fmla="*/ 347663 h 840582"/>
                  <a:gd name="connsiteX28" fmla="*/ 809625 w 1273969"/>
                  <a:gd name="connsiteY28" fmla="*/ 302419 h 840582"/>
                  <a:gd name="connsiteX29" fmla="*/ 723900 w 1273969"/>
                  <a:gd name="connsiteY29" fmla="*/ 280988 h 840582"/>
                  <a:gd name="connsiteX30" fmla="*/ 545306 w 1273969"/>
                  <a:gd name="connsiteY30" fmla="*/ 121444 h 840582"/>
                  <a:gd name="connsiteX31" fmla="*/ 597694 w 1273969"/>
                  <a:gd name="connsiteY31" fmla="*/ 204788 h 840582"/>
                  <a:gd name="connsiteX32" fmla="*/ 595313 w 1273969"/>
                  <a:gd name="connsiteY32" fmla="*/ 257175 h 840582"/>
                  <a:gd name="connsiteX33" fmla="*/ 495300 w 1273969"/>
                  <a:gd name="connsiteY33" fmla="*/ 233363 h 840582"/>
                  <a:gd name="connsiteX34" fmla="*/ 473869 w 1273969"/>
                  <a:gd name="connsiteY34" fmla="*/ 171450 h 840582"/>
                  <a:gd name="connsiteX35" fmla="*/ 69056 w 1273969"/>
                  <a:gd name="connsiteY35" fmla="*/ 71438 h 840582"/>
                  <a:gd name="connsiteX36" fmla="*/ 16669 w 1273969"/>
                  <a:gd name="connsiteY36" fmla="*/ 114300 h 840582"/>
                  <a:gd name="connsiteX37" fmla="*/ 0 w 1273969"/>
                  <a:gd name="connsiteY37" fmla="*/ 85725 h 840582"/>
                  <a:gd name="connsiteX38" fmla="*/ 230981 w 1273969"/>
                  <a:gd name="connsiteY38" fmla="*/ 0 h 840582"/>
                  <a:gd name="connsiteX39" fmla="*/ 223838 w 1273969"/>
                  <a:gd name="connsiteY39" fmla="*/ 52388 h 840582"/>
                  <a:gd name="connsiteX40" fmla="*/ 190500 w 1273969"/>
                  <a:gd name="connsiteY40" fmla="*/ 92869 h 840582"/>
                  <a:gd name="connsiteX41" fmla="*/ 152400 w 1273969"/>
                  <a:gd name="connsiteY41" fmla="*/ 80963 h 840582"/>
                  <a:gd name="connsiteX42" fmla="*/ 123825 w 1273969"/>
                  <a:gd name="connsiteY42" fmla="*/ 52388 h 840582"/>
                  <a:gd name="connsiteX43" fmla="*/ 116681 w 1273969"/>
                  <a:gd name="connsiteY43" fmla="*/ 30957 h 840582"/>
                  <a:gd name="connsiteX44" fmla="*/ 159544 w 1273969"/>
                  <a:gd name="connsiteY44" fmla="*/ 2382 h 84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273969" h="840582">
                    <a:moveTo>
                      <a:pt x="1054894" y="483394"/>
                    </a:moveTo>
                    <a:lnTo>
                      <a:pt x="1104900" y="514350"/>
                    </a:lnTo>
                    <a:lnTo>
                      <a:pt x="1197769" y="552450"/>
                    </a:lnTo>
                    <a:lnTo>
                      <a:pt x="1231106" y="604838"/>
                    </a:lnTo>
                    <a:lnTo>
                      <a:pt x="1252538" y="650082"/>
                    </a:lnTo>
                    <a:lnTo>
                      <a:pt x="1273969" y="697707"/>
                    </a:lnTo>
                    <a:lnTo>
                      <a:pt x="1221581" y="731044"/>
                    </a:lnTo>
                    <a:lnTo>
                      <a:pt x="1166813" y="740569"/>
                    </a:lnTo>
                    <a:lnTo>
                      <a:pt x="1121569" y="773907"/>
                    </a:lnTo>
                    <a:lnTo>
                      <a:pt x="1085850" y="840582"/>
                    </a:lnTo>
                    <a:lnTo>
                      <a:pt x="1026319" y="790575"/>
                    </a:lnTo>
                    <a:lnTo>
                      <a:pt x="1031081" y="719138"/>
                    </a:lnTo>
                    <a:lnTo>
                      <a:pt x="995363" y="626269"/>
                    </a:lnTo>
                    <a:lnTo>
                      <a:pt x="1038225" y="561975"/>
                    </a:lnTo>
                    <a:close/>
                    <a:moveTo>
                      <a:pt x="757238" y="321469"/>
                    </a:moveTo>
                    <a:lnTo>
                      <a:pt x="809625" y="328613"/>
                    </a:lnTo>
                    <a:lnTo>
                      <a:pt x="819150" y="371475"/>
                    </a:lnTo>
                    <a:lnTo>
                      <a:pt x="776288" y="373857"/>
                    </a:lnTo>
                    <a:close/>
                    <a:moveTo>
                      <a:pt x="728663" y="252413"/>
                    </a:moveTo>
                    <a:lnTo>
                      <a:pt x="850106" y="259557"/>
                    </a:lnTo>
                    <a:lnTo>
                      <a:pt x="883444" y="302419"/>
                    </a:lnTo>
                    <a:lnTo>
                      <a:pt x="895350" y="338138"/>
                    </a:lnTo>
                    <a:lnTo>
                      <a:pt x="945356" y="316707"/>
                    </a:lnTo>
                    <a:lnTo>
                      <a:pt x="1019175" y="354807"/>
                    </a:lnTo>
                    <a:lnTo>
                      <a:pt x="995363" y="397669"/>
                    </a:lnTo>
                    <a:lnTo>
                      <a:pt x="914400" y="411957"/>
                    </a:lnTo>
                    <a:lnTo>
                      <a:pt x="907256" y="376238"/>
                    </a:lnTo>
                    <a:lnTo>
                      <a:pt x="842963" y="347663"/>
                    </a:lnTo>
                    <a:lnTo>
                      <a:pt x="809625" y="302419"/>
                    </a:lnTo>
                    <a:lnTo>
                      <a:pt x="723900" y="280988"/>
                    </a:lnTo>
                    <a:close/>
                    <a:moveTo>
                      <a:pt x="545306" y="121444"/>
                    </a:moveTo>
                    <a:lnTo>
                      <a:pt x="597694" y="204788"/>
                    </a:lnTo>
                    <a:lnTo>
                      <a:pt x="595313" y="257175"/>
                    </a:lnTo>
                    <a:lnTo>
                      <a:pt x="495300" y="233363"/>
                    </a:lnTo>
                    <a:lnTo>
                      <a:pt x="473869" y="171450"/>
                    </a:lnTo>
                    <a:close/>
                    <a:moveTo>
                      <a:pt x="69056" y="71438"/>
                    </a:moveTo>
                    <a:lnTo>
                      <a:pt x="16669" y="114300"/>
                    </a:lnTo>
                    <a:lnTo>
                      <a:pt x="0" y="85725"/>
                    </a:lnTo>
                    <a:close/>
                    <a:moveTo>
                      <a:pt x="230981" y="0"/>
                    </a:moveTo>
                    <a:lnTo>
                      <a:pt x="223838" y="52388"/>
                    </a:lnTo>
                    <a:lnTo>
                      <a:pt x="190500" y="92869"/>
                    </a:lnTo>
                    <a:lnTo>
                      <a:pt x="152400" y="80963"/>
                    </a:lnTo>
                    <a:lnTo>
                      <a:pt x="123825" y="52388"/>
                    </a:lnTo>
                    <a:lnTo>
                      <a:pt x="116681" y="30957"/>
                    </a:lnTo>
                    <a:lnTo>
                      <a:pt x="159544" y="23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F3D857B6-737A-437F-8EE4-3624AA468DAD}"/>
                  </a:ext>
                </a:extLst>
              </p:cNvPr>
              <p:cNvSpPr/>
              <p:nvPr/>
            </p:nvSpPr>
            <p:spPr>
              <a:xfrm>
                <a:off x="1466850" y="2679700"/>
                <a:ext cx="1466850" cy="1421180"/>
              </a:xfrm>
              <a:custGeom>
                <a:avLst/>
                <a:gdLst>
                  <a:gd name="connsiteX0" fmla="*/ 0 w 1466850"/>
                  <a:gd name="connsiteY0" fmla="*/ 0 h 1421180"/>
                  <a:gd name="connsiteX1" fmla="*/ 781050 w 1466850"/>
                  <a:gd name="connsiteY1" fmla="*/ 0 h 1421180"/>
                  <a:gd name="connsiteX2" fmla="*/ 781050 w 1466850"/>
                  <a:gd name="connsiteY2" fmla="*/ 1031239 h 1421180"/>
                  <a:gd name="connsiteX3" fmla="*/ 1466850 w 1466850"/>
                  <a:gd name="connsiteY3" fmla="*/ 1031239 h 1421180"/>
                  <a:gd name="connsiteX4" fmla="*/ 1466850 w 1466850"/>
                  <a:gd name="connsiteY4" fmla="*/ 1031240 h 1421180"/>
                  <a:gd name="connsiteX5" fmla="*/ 781050 w 1466850"/>
                  <a:gd name="connsiteY5" fmla="*/ 1031240 h 1421180"/>
                  <a:gd name="connsiteX6" fmla="*/ 788670 w 1466850"/>
                  <a:gd name="connsiteY6" fmla="*/ 1236980 h 1421180"/>
                  <a:gd name="connsiteX7" fmla="*/ 704850 w 1466850"/>
                  <a:gd name="connsiteY7" fmla="*/ 1206500 h 1421180"/>
                  <a:gd name="connsiteX8" fmla="*/ 720951 w 1466850"/>
                  <a:gd name="connsiteY8" fmla="*/ 1421180 h 1421180"/>
                  <a:gd name="connsiteX9" fmla="*/ 0 w 1466850"/>
                  <a:gd name="connsiteY9" fmla="*/ 639763 h 1421180"/>
                  <a:gd name="connsiteX10" fmla="*/ 0 w 1466850"/>
                  <a:gd name="connsiteY10" fmla="*/ 0 h 1421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66850" h="1421180">
                    <a:moveTo>
                      <a:pt x="0" y="0"/>
                    </a:moveTo>
                    <a:lnTo>
                      <a:pt x="781050" y="0"/>
                    </a:lnTo>
                    <a:lnTo>
                      <a:pt x="781050" y="1031239"/>
                    </a:lnTo>
                    <a:lnTo>
                      <a:pt x="1466850" y="1031239"/>
                    </a:lnTo>
                    <a:lnTo>
                      <a:pt x="1466850" y="1031240"/>
                    </a:lnTo>
                    <a:lnTo>
                      <a:pt x="781050" y="1031240"/>
                    </a:lnTo>
                    <a:lnTo>
                      <a:pt x="788670" y="1236980"/>
                    </a:lnTo>
                    <a:lnTo>
                      <a:pt x="704850" y="1206500"/>
                    </a:lnTo>
                    <a:lnTo>
                      <a:pt x="720951" y="1421180"/>
                    </a:lnTo>
                    <a:lnTo>
                      <a:pt x="0" y="639763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0CBB3DD-2534-4FD2-8FDD-34ECEE7212F3}"/>
                  </a:ext>
                </a:extLst>
              </p:cNvPr>
              <p:cNvSpPr/>
              <p:nvPr/>
            </p:nvSpPr>
            <p:spPr>
              <a:xfrm>
                <a:off x="2933700" y="2901950"/>
                <a:ext cx="946150" cy="808990"/>
              </a:xfrm>
              <a:custGeom>
                <a:avLst/>
                <a:gdLst>
                  <a:gd name="connsiteX0" fmla="*/ 800058 w 946150"/>
                  <a:gd name="connsiteY0" fmla="*/ 0 h 808990"/>
                  <a:gd name="connsiteX1" fmla="*/ 946150 w 946150"/>
                  <a:gd name="connsiteY1" fmla="*/ 0 h 808990"/>
                  <a:gd name="connsiteX2" fmla="*/ 946150 w 946150"/>
                  <a:gd name="connsiteY2" fmla="*/ 808990 h 808990"/>
                  <a:gd name="connsiteX3" fmla="*/ 0 w 946150"/>
                  <a:gd name="connsiteY3" fmla="*/ 808990 h 808990"/>
                  <a:gd name="connsiteX4" fmla="*/ 0 w 946150"/>
                  <a:gd name="connsiteY4" fmla="*/ 793 h 808990"/>
                  <a:gd name="connsiteX5" fmla="*/ 800100 w 946150"/>
                  <a:gd name="connsiteY5" fmla="*/ 793 h 808990"/>
                  <a:gd name="connsiteX6" fmla="*/ 800058 w 946150"/>
                  <a:gd name="connsiteY6" fmla="*/ 0 h 80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150" h="808990">
                    <a:moveTo>
                      <a:pt x="800058" y="0"/>
                    </a:moveTo>
                    <a:lnTo>
                      <a:pt x="946150" y="0"/>
                    </a:lnTo>
                    <a:lnTo>
                      <a:pt x="946150" y="808990"/>
                    </a:lnTo>
                    <a:lnTo>
                      <a:pt x="0" y="808990"/>
                    </a:lnTo>
                    <a:lnTo>
                      <a:pt x="0" y="793"/>
                    </a:lnTo>
                    <a:lnTo>
                      <a:pt x="800100" y="793"/>
                    </a:lnTo>
                    <a:lnTo>
                      <a:pt x="80005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52CC258-3490-4885-A9FB-9A7773E011DB}"/>
                  </a:ext>
                </a:extLst>
              </p:cNvPr>
              <p:cNvSpPr/>
              <p:nvPr/>
            </p:nvSpPr>
            <p:spPr>
              <a:xfrm>
                <a:off x="2667000" y="2009774"/>
                <a:ext cx="1066800" cy="892969"/>
              </a:xfrm>
              <a:custGeom>
                <a:avLst/>
                <a:gdLst>
                  <a:gd name="connsiteX0" fmla="*/ 23813 w 1066800"/>
                  <a:gd name="connsiteY0" fmla="*/ 0 h 892969"/>
                  <a:gd name="connsiteX1" fmla="*/ 939800 w 1066800"/>
                  <a:gd name="connsiteY1" fmla="*/ 0 h 892969"/>
                  <a:gd name="connsiteX2" fmla="*/ 939800 w 1066800"/>
                  <a:gd name="connsiteY2" fmla="*/ 892176 h 892969"/>
                  <a:gd name="connsiteX3" fmla="*/ 1066758 w 1066800"/>
                  <a:gd name="connsiteY3" fmla="*/ 892176 h 892969"/>
                  <a:gd name="connsiteX4" fmla="*/ 1066800 w 1066800"/>
                  <a:gd name="connsiteY4" fmla="*/ 892969 h 892969"/>
                  <a:gd name="connsiteX5" fmla="*/ 0 w 1066800"/>
                  <a:gd name="connsiteY5" fmla="*/ 892969 h 892969"/>
                  <a:gd name="connsiteX6" fmla="*/ 0 w 1066800"/>
                  <a:gd name="connsiteY6" fmla="*/ 109831 h 892969"/>
                  <a:gd name="connsiteX7" fmla="*/ 23813 w 1066800"/>
                  <a:gd name="connsiteY7" fmla="*/ 0 h 892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892969">
                    <a:moveTo>
                      <a:pt x="23813" y="0"/>
                    </a:moveTo>
                    <a:lnTo>
                      <a:pt x="939800" y="0"/>
                    </a:lnTo>
                    <a:lnTo>
                      <a:pt x="939800" y="892176"/>
                    </a:lnTo>
                    <a:lnTo>
                      <a:pt x="1066758" y="892176"/>
                    </a:lnTo>
                    <a:lnTo>
                      <a:pt x="1066800" y="892969"/>
                    </a:lnTo>
                    <a:lnTo>
                      <a:pt x="0" y="892969"/>
                    </a:lnTo>
                    <a:lnTo>
                      <a:pt x="0" y="109831"/>
                    </a:lnTo>
                    <a:lnTo>
                      <a:pt x="2381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03C876E6-9924-492C-8883-76AECEC3054C}"/>
                  </a:ext>
                </a:extLst>
              </p:cNvPr>
              <p:cNvSpPr/>
              <p:nvPr/>
            </p:nvSpPr>
            <p:spPr>
              <a:xfrm>
                <a:off x="8039318" y="1466851"/>
                <a:ext cx="585140" cy="952147"/>
              </a:xfrm>
              <a:custGeom>
                <a:avLst/>
                <a:gdLst>
                  <a:gd name="connsiteX0" fmla="*/ 253781 w 585140"/>
                  <a:gd name="connsiteY0" fmla="*/ 0 h 952147"/>
                  <a:gd name="connsiteX1" fmla="*/ 291881 w 585140"/>
                  <a:gd name="connsiteY1" fmla="*/ 50800 h 952147"/>
                  <a:gd name="connsiteX2" fmla="*/ 387131 w 585140"/>
                  <a:gd name="connsiteY2" fmla="*/ 19050 h 952147"/>
                  <a:gd name="connsiteX3" fmla="*/ 444281 w 585140"/>
                  <a:gd name="connsiteY3" fmla="*/ 82550 h 952147"/>
                  <a:gd name="connsiteX4" fmla="*/ 463331 w 585140"/>
                  <a:gd name="connsiteY4" fmla="*/ 393700 h 952147"/>
                  <a:gd name="connsiteX5" fmla="*/ 501431 w 585140"/>
                  <a:gd name="connsiteY5" fmla="*/ 444500 h 952147"/>
                  <a:gd name="connsiteX6" fmla="*/ 585140 w 585140"/>
                  <a:gd name="connsiteY6" fmla="*/ 528209 h 952147"/>
                  <a:gd name="connsiteX7" fmla="*/ 571280 w 585140"/>
                  <a:gd name="connsiteY7" fmla="*/ 529595 h 952147"/>
                  <a:gd name="connsiteX8" fmla="*/ 571280 w 585140"/>
                  <a:gd name="connsiteY8" fmla="*/ 628655 h 952147"/>
                  <a:gd name="connsiteX9" fmla="*/ 380780 w 585140"/>
                  <a:gd name="connsiteY9" fmla="*/ 712475 h 952147"/>
                  <a:gd name="connsiteX10" fmla="*/ 312200 w 585140"/>
                  <a:gd name="connsiteY10" fmla="*/ 666755 h 952147"/>
                  <a:gd name="connsiteX11" fmla="*/ 243620 w 585140"/>
                  <a:gd name="connsiteY11" fmla="*/ 788675 h 952147"/>
                  <a:gd name="connsiteX12" fmla="*/ 129320 w 585140"/>
                  <a:gd name="connsiteY12" fmla="*/ 842015 h 952147"/>
                  <a:gd name="connsiteX13" fmla="*/ 64537 w 585140"/>
                  <a:gd name="connsiteY13" fmla="*/ 952147 h 952147"/>
                  <a:gd name="connsiteX14" fmla="*/ 25182 w 585140"/>
                  <a:gd name="connsiteY14" fmla="*/ 863600 h 952147"/>
                  <a:gd name="connsiteX15" fmla="*/ 25182 w 585140"/>
                  <a:gd name="connsiteY15" fmla="*/ 685800 h 952147"/>
                  <a:gd name="connsiteX16" fmla="*/ 0 w 585140"/>
                  <a:gd name="connsiteY16" fmla="*/ 490639 h 952147"/>
                  <a:gd name="connsiteX17" fmla="*/ 25181 w 585140"/>
                  <a:gd name="connsiteY17" fmla="*/ 476250 h 952147"/>
                  <a:gd name="connsiteX18" fmla="*/ 69631 w 585140"/>
                  <a:gd name="connsiteY18" fmla="*/ 438150 h 952147"/>
                  <a:gd name="connsiteX19" fmla="*/ 133131 w 585140"/>
                  <a:gd name="connsiteY19" fmla="*/ 273050 h 952147"/>
                  <a:gd name="connsiteX20" fmla="*/ 158531 w 585140"/>
                  <a:gd name="connsiteY20" fmla="*/ 171450 h 952147"/>
                  <a:gd name="connsiteX21" fmla="*/ 253781 w 585140"/>
                  <a:gd name="connsiteY21" fmla="*/ 0 h 952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5140" h="952147">
                    <a:moveTo>
                      <a:pt x="253781" y="0"/>
                    </a:moveTo>
                    <a:lnTo>
                      <a:pt x="291881" y="50800"/>
                    </a:lnTo>
                    <a:lnTo>
                      <a:pt x="387131" y="19050"/>
                    </a:lnTo>
                    <a:lnTo>
                      <a:pt x="444281" y="82550"/>
                    </a:lnTo>
                    <a:lnTo>
                      <a:pt x="463331" y="393700"/>
                    </a:lnTo>
                    <a:lnTo>
                      <a:pt x="501431" y="444500"/>
                    </a:lnTo>
                    <a:lnTo>
                      <a:pt x="585140" y="528209"/>
                    </a:lnTo>
                    <a:lnTo>
                      <a:pt x="571280" y="529595"/>
                    </a:lnTo>
                    <a:lnTo>
                      <a:pt x="571280" y="628655"/>
                    </a:lnTo>
                    <a:lnTo>
                      <a:pt x="380780" y="712475"/>
                    </a:lnTo>
                    <a:lnTo>
                      <a:pt x="312200" y="666755"/>
                    </a:lnTo>
                    <a:lnTo>
                      <a:pt x="243620" y="788675"/>
                    </a:lnTo>
                    <a:lnTo>
                      <a:pt x="129320" y="842015"/>
                    </a:lnTo>
                    <a:lnTo>
                      <a:pt x="64537" y="952147"/>
                    </a:lnTo>
                    <a:lnTo>
                      <a:pt x="25182" y="863600"/>
                    </a:lnTo>
                    <a:lnTo>
                      <a:pt x="25182" y="685800"/>
                    </a:lnTo>
                    <a:lnTo>
                      <a:pt x="0" y="490639"/>
                    </a:lnTo>
                    <a:lnTo>
                      <a:pt x="25181" y="476250"/>
                    </a:lnTo>
                    <a:lnTo>
                      <a:pt x="69631" y="438150"/>
                    </a:lnTo>
                    <a:lnTo>
                      <a:pt x="133131" y="273050"/>
                    </a:lnTo>
                    <a:lnTo>
                      <a:pt x="158531" y="171450"/>
                    </a:lnTo>
                    <a:lnTo>
                      <a:pt x="25378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1F2EB74C-F378-4A26-A3C3-8A91B0C5D9CD}"/>
                  </a:ext>
                </a:extLst>
              </p:cNvPr>
              <p:cNvSpPr/>
              <p:nvPr/>
            </p:nvSpPr>
            <p:spPr>
              <a:xfrm>
                <a:off x="1828801" y="1092200"/>
                <a:ext cx="845919" cy="1587500"/>
              </a:xfrm>
              <a:custGeom>
                <a:avLst/>
                <a:gdLst>
                  <a:gd name="connsiteX0" fmla="*/ 25400 w 845919"/>
                  <a:gd name="connsiteY0" fmla="*/ 0 h 1587500"/>
                  <a:gd name="connsiteX1" fmla="*/ 158750 w 845919"/>
                  <a:gd name="connsiteY1" fmla="*/ 0 h 1587500"/>
                  <a:gd name="connsiteX2" fmla="*/ 158750 w 845919"/>
                  <a:gd name="connsiteY2" fmla="*/ 234950 h 1587500"/>
                  <a:gd name="connsiteX3" fmla="*/ 196850 w 845919"/>
                  <a:gd name="connsiteY3" fmla="*/ 304800 h 1587500"/>
                  <a:gd name="connsiteX4" fmla="*/ 196850 w 845919"/>
                  <a:gd name="connsiteY4" fmla="*/ 368300 h 1587500"/>
                  <a:gd name="connsiteX5" fmla="*/ 304800 w 845919"/>
                  <a:gd name="connsiteY5" fmla="*/ 482600 h 1587500"/>
                  <a:gd name="connsiteX6" fmla="*/ 323850 w 845919"/>
                  <a:gd name="connsiteY6" fmla="*/ 533400 h 1587500"/>
                  <a:gd name="connsiteX7" fmla="*/ 400050 w 845919"/>
                  <a:gd name="connsiteY7" fmla="*/ 571500 h 1587500"/>
                  <a:gd name="connsiteX8" fmla="*/ 387350 w 845919"/>
                  <a:gd name="connsiteY8" fmla="*/ 704850 h 1587500"/>
                  <a:gd name="connsiteX9" fmla="*/ 349250 w 845919"/>
                  <a:gd name="connsiteY9" fmla="*/ 742950 h 1587500"/>
                  <a:gd name="connsiteX10" fmla="*/ 381000 w 845919"/>
                  <a:gd name="connsiteY10" fmla="*/ 819150 h 1587500"/>
                  <a:gd name="connsiteX11" fmla="*/ 438150 w 845919"/>
                  <a:gd name="connsiteY11" fmla="*/ 774700 h 1587500"/>
                  <a:gd name="connsiteX12" fmla="*/ 527050 w 845919"/>
                  <a:gd name="connsiteY12" fmla="*/ 965200 h 1587500"/>
                  <a:gd name="connsiteX13" fmla="*/ 565150 w 845919"/>
                  <a:gd name="connsiteY13" fmla="*/ 1009650 h 1587500"/>
                  <a:gd name="connsiteX14" fmla="*/ 584200 w 845919"/>
                  <a:gd name="connsiteY14" fmla="*/ 1073150 h 1587500"/>
                  <a:gd name="connsiteX15" fmla="*/ 800100 w 845919"/>
                  <a:gd name="connsiteY15" fmla="*/ 1022350 h 1587500"/>
                  <a:gd name="connsiteX16" fmla="*/ 845919 w 845919"/>
                  <a:gd name="connsiteY16" fmla="*/ 991804 h 1587500"/>
                  <a:gd name="connsiteX17" fmla="*/ 838200 w 845919"/>
                  <a:gd name="connsiteY17" fmla="*/ 1027405 h 1587500"/>
                  <a:gd name="connsiteX18" fmla="*/ 838200 w 845919"/>
                  <a:gd name="connsiteY18" fmla="*/ 1587500 h 1587500"/>
                  <a:gd name="connsiteX19" fmla="*/ 25400 w 845919"/>
                  <a:gd name="connsiteY19" fmla="*/ 1587500 h 1587500"/>
                  <a:gd name="connsiteX20" fmla="*/ 25400 w 845919"/>
                  <a:gd name="connsiteY20" fmla="*/ 1276350 h 1587500"/>
                  <a:gd name="connsiteX21" fmla="*/ 57150 w 845919"/>
                  <a:gd name="connsiteY21" fmla="*/ 1123950 h 1587500"/>
                  <a:gd name="connsiteX22" fmla="*/ 0 w 845919"/>
                  <a:gd name="connsiteY22" fmla="*/ 1041400 h 1587500"/>
                  <a:gd name="connsiteX23" fmla="*/ 107950 w 845919"/>
                  <a:gd name="connsiteY23" fmla="*/ 787400 h 1587500"/>
                  <a:gd name="connsiteX24" fmla="*/ 25400 w 845919"/>
                  <a:gd name="connsiteY24" fmla="*/ 698500 h 1587500"/>
                  <a:gd name="connsiteX25" fmla="*/ 25400 w 845919"/>
                  <a:gd name="connsiteY25" fmla="*/ 0 h 158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5919" h="1587500">
                    <a:moveTo>
                      <a:pt x="25400" y="0"/>
                    </a:moveTo>
                    <a:lnTo>
                      <a:pt x="158750" y="0"/>
                    </a:lnTo>
                    <a:lnTo>
                      <a:pt x="158750" y="234950"/>
                    </a:lnTo>
                    <a:lnTo>
                      <a:pt x="196850" y="304800"/>
                    </a:lnTo>
                    <a:lnTo>
                      <a:pt x="196850" y="368300"/>
                    </a:lnTo>
                    <a:lnTo>
                      <a:pt x="304800" y="482600"/>
                    </a:lnTo>
                    <a:lnTo>
                      <a:pt x="323850" y="533400"/>
                    </a:lnTo>
                    <a:lnTo>
                      <a:pt x="400050" y="571500"/>
                    </a:lnTo>
                    <a:lnTo>
                      <a:pt x="387350" y="704850"/>
                    </a:lnTo>
                    <a:lnTo>
                      <a:pt x="349250" y="742950"/>
                    </a:lnTo>
                    <a:lnTo>
                      <a:pt x="381000" y="819150"/>
                    </a:lnTo>
                    <a:lnTo>
                      <a:pt x="438150" y="774700"/>
                    </a:lnTo>
                    <a:lnTo>
                      <a:pt x="527050" y="965200"/>
                    </a:lnTo>
                    <a:lnTo>
                      <a:pt x="565150" y="1009650"/>
                    </a:lnTo>
                    <a:lnTo>
                      <a:pt x="584200" y="1073150"/>
                    </a:lnTo>
                    <a:lnTo>
                      <a:pt x="800100" y="1022350"/>
                    </a:lnTo>
                    <a:lnTo>
                      <a:pt x="845919" y="991804"/>
                    </a:lnTo>
                    <a:lnTo>
                      <a:pt x="838200" y="1027405"/>
                    </a:lnTo>
                    <a:lnTo>
                      <a:pt x="838200" y="1587500"/>
                    </a:lnTo>
                    <a:lnTo>
                      <a:pt x="25400" y="1587500"/>
                    </a:lnTo>
                    <a:lnTo>
                      <a:pt x="25400" y="1276350"/>
                    </a:lnTo>
                    <a:lnTo>
                      <a:pt x="57150" y="1123950"/>
                    </a:lnTo>
                    <a:lnTo>
                      <a:pt x="0" y="1041400"/>
                    </a:lnTo>
                    <a:lnTo>
                      <a:pt x="107950" y="787400"/>
                    </a:lnTo>
                    <a:lnTo>
                      <a:pt x="25400" y="698500"/>
                    </a:lnTo>
                    <a:lnTo>
                      <a:pt x="2540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58ADF5A-C438-4092-B1C3-1D7BE631A29B}"/>
                  </a:ext>
                </a:extLst>
              </p:cNvPr>
              <p:cNvSpPr/>
              <p:nvPr/>
            </p:nvSpPr>
            <p:spPr>
              <a:xfrm>
                <a:off x="3606801" y="1803400"/>
                <a:ext cx="1027375" cy="766034"/>
              </a:xfrm>
              <a:custGeom>
                <a:avLst/>
                <a:gdLst>
                  <a:gd name="connsiteX0" fmla="*/ 0 w 1027375"/>
                  <a:gd name="connsiteY0" fmla="*/ 0 h 766034"/>
                  <a:gd name="connsiteX1" fmla="*/ 1022774 w 1027375"/>
                  <a:gd name="connsiteY1" fmla="*/ 0 h 766034"/>
                  <a:gd name="connsiteX2" fmla="*/ 984250 w 1027375"/>
                  <a:gd name="connsiteY2" fmla="*/ 82550 h 766034"/>
                  <a:gd name="connsiteX3" fmla="*/ 1022350 w 1027375"/>
                  <a:gd name="connsiteY3" fmla="*/ 133350 h 766034"/>
                  <a:gd name="connsiteX4" fmla="*/ 1009650 w 1027375"/>
                  <a:gd name="connsiteY4" fmla="*/ 565150 h 766034"/>
                  <a:gd name="connsiteX5" fmla="*/ 1027375 w 1027375"/>
                  <a:gd name="connsiteY5" fmla="*/ 766034 h 766034"/>
                  <a:gd name="connsiteX6" fmla="*/ 869949 w 1027375"/>
                  <a:gd name="connsiteY6" fmla="*/ 679450 h 766034"/>
                  <a:gd name="connsiteX7" fmla="*/ 793749 w 1027375"/>
                  <a:gd name="connsiteY7" fmla="*/ 717550 h 766034"/>
                  <a:gd name="connsiteX8" fmla="*/ 749299 w 1027375"/>
                  <a:gd name="connsiteY8" fmla="*/ 673100 h 766034"/>
                  <a:gd name="connsiteX9" fmla="*/ 0 w 1027375"/>
                  <a:gd name="connsiteY9" fmla="*/ 673100 h 766034"/>
                  <a:gd name="connsiteX10" fmla="*/ 0 w 1027375"/>
                  <a:gd name="connsiteY10" fmla="*/ 0 h 766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7375" h="766034">
                    <a:moveTo>
                      <a:pt x="0" y="0"/>
                    </a:moveTo>
                    <a:lnTo>
                      <a:pt x="1022774" y="0"/>
                    </a:lnTo>
                    <a:lnTo>
                      <a:pt x="984250" y="82550"/>
                    </a:lnTo>
                    <a:lnTo>
                      <a:pt x="1022350" y="133350"/>
                    </a:lnTo>
                    <a:lnTo>
                      <a:pt x="1009650" y="565150"/>
                    </a:lnTo>
                    <a:lnTo>
                      <a:pt x="1027375" y="766034"/>
                    </a:lnTo>
                    <a:lnTo>
                      <a:pt x="869949" y="679450"/>
                    </a:lnTo>
                    <a:lnTo>
                      <a:pt x="793749" y="717550"/>
                    </a:lnTo>
                    <a:lnTo>
                      <a:pt x="749299" y="673100"/>
                    </a:lnTo>
                    <a:lnTo>
                      <a:pt x="0" y="6731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0AFB1DF2-F4C9-42E4-B3FF-E58ABEE6E55C}"/>
                  </a:ext>
                </a:extLst>
              </p:cNvPr>
              <p:cNvSpPr/>
              <p:nvPr/>
            </p:nvSpPr>
            <p:spPr>
              <a:xfrm>
                <a:off x="3606801" y="2476500"/>
                <a:ext cx="1183585" cy="635000"/>
              </a:xfrm>
              <a:custGeom>
                <a:avLst/>
                <a:gdLst>
                  <a:gd name="connsiteX0" fmla="*/ 0 w 1183585"/>
                  <a:gd name="connsiteY0" fmla="*/ 0 h 635000"/>
                  <a:gd name="connsiteX1" fmla="*/ 749299 w 1183585"/>
                  <a:gd name="connsiteY1" fmla="*/ 0 h 635000"/>
                  <a:gd name="connsiteX2" fmla="*/ 793749 w 1183585"/>
                  <a:gd name="connsiteY2" fmla="*/ 44450 h 635000"/>
                  <a:gd name="connsiteX3" fmla="*/ 869949 w 1183585"/>
                  <a:gd name="connsiteY3" fmla="*/ 6350 h 635000"/>
                  <a:gd name="connsiteX4" fmla="*/ 1027375 w 1183585"/>
                  <a:gd name="connsiteY4" fmla="*/ 92934 h 635000"/>
                  <a:gd name="connsiteX5" fmla="*/ 1028700 w 1183585"/>
                  <a:gd name="connsiteY5" fmla="*/ 107950 h 635000"/>
                  <a:gd name="connsiteX6" fmla="*/ 1098550 w 1183585"/>
                  <a:gd name="connsiteY6" fmla="*/ 349250 h 635000"/>
                  <a:gd name="connsiteX7" fmla="*/ 1098550 w 1183585"/>
                  <a:gd name="connsiteY7" fmla="*/ 495300 h 635000"/>
                  <a:gd name="connsiteX8" fmla="*/ 1183585 w 1183585"/>
                  <a:gd name="connsiteY8" fmla="*/ 635000 h 635000"/>
                  <a:gd name="connsiteX9" fmla="*/ 273050 w 1183585"/>
                  <a:gd name="connsiteY9" fmla="*/ 635000 h 635000"/>
                  <a:gd name="connsiteX10" fmla="*/ 273050 w 1183585"/>
                  <a:gd name="connsiteY10" fmla="*/ 425450 h 635000"/>
                  <a:gd name="connsiteX11" fmla="*/ 0 w 1183585"/>
                  <a:gd name="connsiteY11" fmla="*/ 425450 h 635000"/>
                  <a:gd name="connsiteX12" fmla="*/ 0 w 1183585"/>
                  <a:gd name="connsiteY12" fmla="*/ 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3585" h="635000">
                    <a:moveTo>
                      <a:pt x="0" y="0"/>
                    </a:moveTo>
                    <a:lnTo>
                      <a:pt x="749299" y="0"/>
                    </a:lnTo>
                    <a:lnTo>
                      <a:pt x="793749" y="44450"/>
                    </a:lnTo>
                    <a:lnTo>
                      <a:pt x="869949" y="6350"/>
                    </a:lnTo>
                    <a:lnTo>
                      <a:pt x="1027375" y="92934"/>
                    </a:lnTo>
                    <a:lnTo>
                      <a:pt x="1028700" y="107950"/>
                    </a:lnTo>
                    <a:lnTo>
                      <a:pt x="1098550" y="349250"/>
                    </a:lnTo>
                    <a:lnTo>
                      <a:pt x="1098550" y="495300"/>
                    </a:lnTo>
                    <a:lnTo>
                      <a:pt x="1183585" y="635000"/>
                    </a:lnTo>
                    <a:lnTo>
                      <a:pt x="273050" y="635000"/>
                    </a:lnTo>
                    <a:lnTo>
                      <a:pt x="273050" y="425450"/>
                    </a:lnTo>
                    <a:lnTo>
                      <a:pt x="0" y="42545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294BB72-961D-4636-9617-523999B9374C}"/>
                  </a:ext>
                </a:extLst>
              </p:cNvPr>
              <p:cNvSpPr/>
              <p:nvPr/>
            </p:nvSpPr>
            <p:spPr>
              <a:xfrm>
                <a:off x="3752851" y="3710940"/>
                <a:ext cx="1152525" cy="679962"/>
              </a:xfrm>
              <a:custGeom>
                <a:avLst/>
                <a:gdLst>
                  <a:gd name="connsiteX0" fmla="*/ 0 w 1152525"/>
                  <a:gd name="connsiteY0" fmla="*/ 0 h 679962"/>
                  <a:gd name="connsiteX1" fmla="*/ 1116330 w 1152525"/>
                  <a:gd name="connsiteY1" fmla="*/ 0 h 679962"/>
                  <a:gd name="connsiteX2" fmla="*/ 1130857 w 1152525"/>
                  <a:gd name="connsiteY2" fmla="*/ 116216 h 679962"/>
                  <a:gd name="connsiteX3" fmla="*/ 1130300 w 1152525"/>
                  <a:gd name="connsiteY3" fmla="*/ 124460 h 679962"/>
                  <a:gd name="connsiteX4" fmla="*/ 1133475 w 1152525"/>
                  <a:gd name="connsiteY4" fmla="*/ 289560 h 679962"/>
                  <a:gd name="connsiteX5" fmla="*/ 1152525 w 1152525"/>
                  <a:gd name="connsiteY5" fmla="*/ 343535 h 679962"/>
                  <a:gd name="connsiteX6" fmla="*/ 1147578 w 1152525"/>
                  <a:gd name="connsiteY6" fmla="*/ 679962 h 679962"/>
                  <a:gd name="connsiteX7" fmla="*/ 1062038 w 1152525"/>
                  <a:gd name="connsiteY7" fmla="*/ 622935 h 679962"/>
                  <a:gd name="connsiteX8" fmla="*/ 862013 w 1152525"/>
                  <a:gd name="connsiteY8" fmla="*/ 641985 h 679962"/>
                  <a:gd name="connsiteX9" fmla="*/ 814388 w 1152525"/>
                  <a:gd name="connsiteY9" fmla="*/ 618173 h 679962"/>
                  <a:gd name="connsiteX10" fmla="*/ 781050 w 1152525"/>
                  <a:gd name="connsiteY10" fmla="*/ 627698 h 679962"/>
                  <a:gd name="connsiteX11" fmla="*/ 652463 w 1152525"/>
                  <a:gd name="connsiteY11" fmla="*/ 580073 h 679962"/>
                  <a:gd name="connsiteX12" fmla="*/ 623888 w 1152525"/>
                  <a:gd name="connsiteY12" fmla="*/ 599123 h 679962"/>
                  <a:gd name="connsiteX13" fmla="*/ 395288 w 1152525"/>
                  <a:gd name="connsiteY13" fmla="*/ 494348 h 679962"/>
                  <a:gd name="connsiteX14" fmla="*/ 395288 w 1152525"/>
                  <a:gd name="connsiteY14" fmla="*/ 113348 h 679962"/>
                  <a:gd name="connsiteX15" fmla="*/ 0 w 1152525"/>
                  <a:gd name="connsiteY15" fmla="*/ 113348 h 679962"/>
                  <a:gd name="connsiteX16" fmla="*/ 0 w 1152525"/>
                  <a:gd name="connsiteY16" fmla="*/ 0 h 6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52525" h="679962">
                    <a:moveTo>
                      <a:pt x="0" y="0"/>
                    </a:moveTo>
                    <a:lnTo>
                      <a:pt x="1116330" y="0"/>
                    </a:lnTo>
                    <a:lnTo>
                      <a:pt x="1130857" y="116216"/>
                    </a:lnTo>
                    <a:lnTo>
                      <a:pt x="1130300" y="124460"/>
                    </a:lnTo>
                    <a:cubicBezTo>
                      <a:pt x="1131358" y="179493"/>
                      <a:pt x="1132417" y="234527"/>
                      <a:pt x="1133475" y="289560"/>
                    </a:cubicBezTo>
                    <a:lnTo>
                      <a:pt x="1152525" y="343535"/>
                    </a:lnTo>
                    <a:lnTo>
                      <a:pt x="1147578" y="679962"/>
                    </a:lnTo>
                    <a:lnTo>
                      <a:pt x="1062038" y="622935"/>
                    </a:lnTo>
                    <a:lnTo>
                      <a:pt x="862013" y="641985"/>
                    </a:lnTo>
                    <a:lnTo>
                      <a:pt x="814388" y="618173"/>
                    </a:lnTo>
                    <a:lnTo>
                      <a:pt x="781050" y="627698"/>
                    </a:lnTo>
                    <a:lnTo>
                      <a:pt x="652463" y="580073"/>
                    </a:lnTo>
                    <a:lnTo>
                      <a:pt x="623888" y="599123"/>
                    </a:lnTo>
                    <a:lnTo>
                      <a:pt x="395288" y="494348"/>
                    </a:lnTo>
                    <a:lnTo>
                      <a:pt x="395288" y="113348"/>
                    </a:lnTo>
                    <a:lnTo>
                      <a:pt x="0" y="113348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F238FD7-2DE5-4AAF-BBC0-33E1CA39811A}"/>
                  </a:ext>
                </a:extLst>
              </p:cNvPr>
              <p:cNvSpPr/>
              <p:nvPr/>
            </p:nvSpPr>
            <p:spPr>
              <a:xfrm>
                <a:off x="7735879" y="2012951"/>
                <a:ext cx="255596" cy="505886"/>
              </a:xfrm>
              <a:custGeom>
                <a:avLst/>
                <a:gdLst>
                  <a:gd name="connsiteX0" fmla="*/ 0 w 255596"/>
                  <a:gd name="connsiteY0" fmla="*/ 0 h 505886"/>
                  <a:gd name="connsiteX1" fmla="*/ 239184 w 255596"/>
                  <a:gd name="connsiteY1" fmla="*/ 0 h 505886"/>
                  <a:gd name="connsiteX2" fmla="*/ 255596 w 255596"/>
                  <a:gd name="connsiteY2" fmla="*/ 76199 h 505886"/>
                  <a:gd name="connsiteX3" fmla="*/ 255596 w 255596"/>
                  <a:gd name="connsiteY3" fmla="*/ 123824 h 505886"/>
                  <a:gd name="connsiteX4" fmla="*/ 195271 w 255596"/>
                  <a:gd name="connsiteY4" fmla="*/ 171449 h 505886"/>
                  <a:gd name="connsiteX5" fmla="*/ 188921 w 255596"/>
                  <a:gd name="connsiteY5" fmla="*/ 231774 h 505886"/>
                  <a:gd name="connsiteX6" fmla="*/ 144471 w 255596"/>
                  <a:gd name="connsiteY6" fmla="*/ 279399 h 505886"/>
                  <a:gd name="connsiteX7" fmla="*/ 150821 w 255596"/>
                  <a:gd name="connsiteY7" fmla="*/ 441324 h 505886"/>
                  <a:gd name="connsiteX8" fmla="*/ 137529 w 255596"/>
                  <a:gd name="connsiteY8" fmla="*/ 505886 h 505886"/>
                  <a:gd name="connsiteX9" fmla="*/ 20135 w 255596"/>
                  <a:gd name="connsiteY9" fmla="*/ 501743 h 505886"/>
                  <a:gd name="connsiteX10" fmla="*/ 20647 w 255596"/>
                  <a:gd name="connsiteY10" fmla="*/ 498475 h 505886"/>
                  <a:gd name="connsiteX11" fmla="*/ 0 w 255596"/>
                  <a:gd name="connsiteY11" fmla="*/ 0 h 50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5596" h="505886">
                    <a:moveTo>
                      <a:pt x="0" y="0"/>
                    </a:moveTo>
                    <a:lnTo>
                      <a:pt x="239184" y="0"/>
                    </a:lnTo>
                    <a:lnTo>
                      <a:pt x="255596" y="76199"/>
                    </a:lnTo>
                    <a:lnTo>
                      <a:pt x="255596" y="123824"/>
                    </a:lnTo>
                    <a:lnTo>
                      <a:pt x="195271" y="171449"/>
                    </a:lnTo>
                    <a:lnTo>
                      <a:pt x="188921" y="231774"/>
                    </a:lnTo>
                    <a:lnTo>
                      <a:pt x="144471" y="279399"/>
                    </a:lnTo>
                    <a:lnTo>
                      <a:pt x="150821" y="441324"/>
                    </a:lnTo>
                    <a:lnTo>
                      <a:pt x="137529" y="505886"/>
                    </a:lnTo>
                    <a:lnTo>
                      <a:pt x="20135" y="501743"/>
                    </a:lnTo>
                    <a:lnTo>
                      <a:pt x="20647" y="498475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9976D9F-4DD5-4523-A722-B51975E0DF16}"/>
                  </a:ext>
                </a:extLst>
              </p:cNvPr>
              <p:cNvSpPr/>
              <p:nvPr/>
            </p:nvSpPr>
            <p:spPr>
              <a:xfrm>
                <a:off x="4711150" y="2981326"/>
                <a:ext cx="908601" cy="942975"/>
              </a:xfrm>
              <a:custGeom>
                <a:avLst/>
                <a:gdLst>
                  <a:gd name="connsiteX0" fmla="*/ 0 w 908601"/>
                  <a:gd name="connsiteY0" fmla="*/ 0 h 942975"/>
                  <a:gd name="connsiteX1" fmla="*/ 618089 w 908601"/>
                  <a:gd name="connsiteY1" fmla="*/ 0 h 942975"/>
                  <a:gd name="connsiteX2" fmla="*/ 599039 w 908601"/>
                  <a:gd name="connsiteY2" fmla="*/ 28575 h 942975"/>
                  <a:gd name="connsiteX3" fmla="*/ 599039 w 908601"/>
                  <a:gd name="connsiteY3" fmla="*/ 180975 h 942975"/>
                  <a:gd name="connsiteX4" fmla="*/ 713339 w 908601"/>
                  <a:gd name="connsiteY4" fmla="*/ 285750 h 942975"/>
                  <a:gd name="connsiteX5" fmla="*/ 699051 w 908601"/>
                  <a:gd name="connsiteY5" fmla="*/ 347663 h 942975"/>
                  <a:gd name="connsiteX6" fmla="*/ 760964 w 908601"/>
                  <a:gd name="connsiteY6" fmla="*/ 357188 h 942975"/>
                  <a:gd name="connsiteX7" fmla="*/ 751439 w 908601"/>
                  <a:gd name="connsiteY7" fmla="*/ 509588 h 942975"/>
                  <a:gd name="connsiteX8" fmla="*/ 865739 w 908601"/>
                  <a:gd name="connsiteY8" fmla="*/ 609600 h 942975"/>
                  <a:gd name="connsiteX9" fmla="*/ 880026 w 908601"/>
                  <a:gd name="connsiteY9" fmla="*/ 742950 h 942975"/>
                  <a:gd name="connsiteX10" fmla="*/ 908601 w 908601"/>
                  <a:gd name="connsiteY10" fmla="*/ 766763 h 942975"/>
                  <a:gd name="connsiteX11" fmla="*/ 897428 w 908601"/>
                  <a:gd name="connsiteY11" fmla="*/ 822630 h 942975"/>
                  <a:gd name="connsiteX12" fmla="*/ 889552 w 908601"/>
                  <a:gd name="connsiteY12" fmla="*/ 821055 h 942975"/>
                  <a:gd name="connsiteX13" fmla="*/ 840189 w 908601"/>
                  <a:gd name="connsiteY13" fmla="*/ 919783 h 942975"/>
                  <a:gd name="connsiteX14" fmla="*/ 809727 w 908601"/>
                  <a:gd name="connsiteY14" fmla="*/ 942975 h 942975"/>
                  <a:gd name="connsiteX15" fmla="*/ 767632 w 908601"/>
                  <a:gd name="connsiteY15" fmla="*/ 942975 h 942975"/>
                  <a:gd name="connsiteX16" fmla="*/ 767632 w 908601"/>
                  <a:gd name="connsiteY16" fmla="*/ 851535 h 942975"/>
                  <a:gd name="connsiteX17" fmla="*/ 173272 w 908601"/>
                  <a:gd name="connsiteY17" fmla="*/ 851535 h 942975"/>
                  <a:gd name="connsiteX18" fmla="*/ 158032 w 908601"/>
                  <a:gd name="connsiteY18" fmla="*/ 729615 h 942975"/>
                  <a:gd name="connsiteX19" fmla="*/ 153194 w 908601"/>
                  <a:gd name="connsiteY19" fmla="*/ 729615 h 942975"/>
                  <a:gd name="connsiteX20" fmla="*/ 178352 w 908601"/>
                  <a:gd name="connsiteY20" fmla="*/ 333375 h 942975"/>
                  <a:gd name="connsiteX21" fmla="*/ 114852 w 908601"/>
                  <a:gd name="connsiteY21" fmla="*/ 244475 h 942975"/>
                  <a:gd name="connsiteX22" fmla="*/ 146602 w 908601"/>
                  <a:gd name="connsiteY22" fmla="*/ 187325 h 942975"/>
                  <a:gd name="connsiteX23" fmla="*/ 83102 w 908601"/>
                  <a:gd name="connsiteY23" fmla="*/ 136525 h 942975"/>
                  <a:gd name="connsiteX24" fmla="*/ 0 w 908601"/>
                  <a:gd name="connsiteY24" fmla="*/ 0 h 94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08601" h="942975">
                    <a:moveTo>
                      <a:pt x="0" y="0"/>
                    </a:moveTo>
                    <a:lnTo>
                      <a:pt x="618089" y="0"/>
                    </a:lnTo>
                    <a:lnTo>
                      <a:pt x="599039" y="28575"/>
                    </a:lnTo>
                    <a:lnTo>
                      <a:pt x="599039" y="180975"/>
                    </a:lnTo>
                    <a:lnTo>
                      <a:pt x="713339" y="285750"/>
                    </a:lnTo>
                    <a:lnTo>
                      <a:pt x="699051" y="347663"/>
                    </a:lnTo>
                    <a:lnTo>
                      <a:pt x="760964" y="357188"/>
                    </a:lnTo>
                    <a:lnTo>
                      <a:pt x="751439" y="509588"/>
                    </a:lnTo>
                    <a:lnTo>
                      <a:pt x="865739" y="609600"/>
                    </a:lnTo>
                    <a:lnTo>
                      <a:pt x="880026" y="742950"/>
                    </a:lnTo>
                    <a:lnTo>
                      <a:pt x="908601" y="766763"/>
                    </a:lnTo>
                    <a:lnTo>
                      <a:pt x="897428" y="822630"/>
                    </a:lnTo>
                    <a:lnTo>
                      <a:pt x="889552" y="821055"/>
                    </a:lnTo>
                    <a:lnTo>
                      <a:pt x="840189" y="919783"/>
                    </a:lnTo>
                    <a:lnTo>
                      <a:pt x="809727" y="942975"/>
                    </a:lnTo>
                    <a:lnTo>
                      <a:pt x="767632" y="942975"/>
                    </a:lnTo>
                    <a:lnTo>
                      <a:pt x="767632" y="851535"/>
                    </a:lnTo>
                    <a:lnTo>
                      <a:pt x="173272" y="851535"/>
                    </a:lnTo>
                    <a:lnTo>
                      <a:pt x="158032" y="729615"/>
                    </a:lnTo>
                    <a:lnTo>
                      <a:pt x="153194" y="729615"/>
                    </a:lnTo>
                    <a:lnTo>
                      <a:pt x="178352" y="333375"/>
                    </a:lnTo>
                    <a:lnTo>
                      <a:pt x="114852" y="244475"/>
                    </a:lnTo>
                    <a:lnTo>
                      <a:pt x="146602" y="187325"/>
                    </a:lnTo>
                    <a:lnTo>
                      <a:pt x="83102" y="136525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B1F0B63D-3F4B-490C-8454-5EFE39432CCB}"/>
                  </a:ext>
                </a:extLst>
              </p:cNvPr>
              <p:cNvSpPr/>
              <p:nvPr/>
            </p:nvSpPr>
            <p:spPr>
              <a:xfrm>
                <a:off x="5114925" y="1485900"/>
                <a:ext cx="895350" cy="1082040"/>
              </a:xfrm>
              <a:custGeom>
                <a:avLst/>
                <a:gdLst>
                  <a:gd name="connsiteX0" fmla="*/ 314325 w 895350"/>
                  <a:gd name="connsiteY0" fmla="*/ 0 h 1082040"/>
                  <a:gd name="connsiteX1" fmla="*/ 389377 w 895350"/>
                  <a:gd name="connsiteY1" fmla="*/ 0 h 1082040"/>
                  <a:gd name="connsiteX2" fmla="*/ 338138 w 895350"/>
                  <a:gd name="connsiteY2" fmla="*/ 147638 h 1082040"/>
                  <a:gd name="connsiteX3" fmla="*/ 390525 w 895350"/>
                  <a:gd name="connsiteY3" fmla="*/ 238125 h 1082040"/>
                  <a:gd name="connsiteX4" fmla="*/ 638175 w 895350"/>
                  <a:gd name="connsiteY4" fmla="*/ 319088 h 1082040"/>
                  <a:gd name="connsiteX5" fmla="*/ 685800 w 895350"/>
                  <a:gd name="connsiteY5" fmla="*/ 381000 h 1082040"/>
                  <a:gd name="connsiteX6" fmla="*/ 714375 w 895350"/>
                  <a:gd name="connsiteY6" fmla="*/ 533400 h 1082040"/>
                  <a:gd name="connsiteX7" fmla="*/ 790575 w 895350"/>
                  <a:gd name="connsiteY7" fmla="*/ 423863 h 1082040"/>
                  <a:gd name="connsiteX8" fmla="*/ 895350 w 895350"/>
                  <a:gd name="connsiteY8" fmla="*/ 471488 h 1082040"/>
                  <a:gd name="connsiteX9" fmla="*/ 795338 w 895350"/>
                  <a:gd name="connsiteY9" fmla="*/ 704850 h 1082040"/>
                  <a:gd name="connsiteX10" fmla="*/ 771525 w 895350"/>
                  <a:gd name="connsiteY10" fmla="*/ 919163 h 1082040"/>
                  <a:gd name="connsiteX11" fmla="*/ 790140 w 895350"/>
                  <a:gd name="connsiteY11" fmla="*/ 1082040 h 1082040"/>
                  <a:gd name="connsiteX12" fmla="*/ 297895 w 895350"/>
                  <a:gd name="connsiteY12" fmla="*/ 1082040 h 1082040"/>
                  <a:gd name="connsiteX13" fmla="*/ 242888 w 895350"/>
                  <a:gd name="connsiteY13" fmla="*/ 1019175 h 1082040"/>
                  <a:gd name="connsiteX14" fmla="*/ 214313 w 895350"/>
                  <a:gd name="connsiteY14" fmla="*/ 790575 h 1082040"/>
                  <a:gd name="connsiteX15" fmla="*/ 128588 w 895350"/>
                  <a:gd name="connsiteY15" fmla="*/ 714375 h 1082040"/>
                  <a:gd name="connsiteX16" fmla="*/ 123825 w 895350"/>
                  <a:gd name="connsiteY16" fmla="*/ 676275 h 1082040"/>
                  <a:gd name="connsiteX17" fmla="*/ 4763 w 895350"/>
                  <a:gd name="connsiteY17" fmla="*/ 600075 h 1082040"/>
                  <a:gd name="connsiteX18" fmla="*/ 4763 w 895350"/>
                  <a:gd name="connsiteY18" fmla="*/ 519113 h 1082040"/>
                  <a:gd name="connsiteX19" fmla="*/ 38100 w 895350"/>
                  <a:gd name="connsiteY19" fmla="*/ 423863 h 1082040"/>
                  <a:gd name="connsiteX20" fmla="*/ 0 w 895350"/>
                  <a:gd name="connsiteY20" fmla="*/ 361950 h 1082040"/>
                  <a:gd name="connsiteX21" fmla="*/ 57150 w 895350"/>
                  <a:gd name="connsiteY21" fmla="*/ 314325 h 1082040"/>
                  <a:gd name="connsiteX22" fmla="*/ 52388 w 895350"/>
                  <a:gd name="connsiteY22" fmla="*/ 166688 h 1082040"/>
                  <a:gd name="connsiteX23" fmla="*/ 314325 w 895350"/>
                  <a:gd name="connsiteY23" fmla="*/ 0 h 108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95350" h="1082040">
                    <a:moveTo>
                      <a:pt x="314325" y="0"/>
                    </a:moveTo>
                    <a:lnTo>
                      <a:pt x="389377" y="0"/>
                    </a:lnTo>
                    <a:lnTo>
                      <a:pt x="338138" y="147638"/>
                    </a:lnTo>
                    <a:lnTo>
                      <a:pt x="390525" y="238125"/>
                    </a:lnTo>
                    <a:lnTo>
                      <a:pt x="638175" y="319088"/>
                    </a:lnTo>
                    <a:lnTo>
                      <a:pt x="685800" y="381000"/>
                    </a:lnTo>
                    <a:lnTo>
                      <a:pt x="714375" y="533400"/>
                    </a:lnTo>
                    <a:lnTo>
                      <a:pt x="790575" y="423863"/>
                    </a:lnTo>
                    <a:lnTo>
                      <a:pt x="895350" y="471488"/>
                    </a:lnTo>
                    <a:lnTo>
                      <a:pt x="795338" y="704850"/>
                    </a:lnTo>
                    <a:lnTo>
                      <a:pt x="771525" y="919163"/>
                    </a:lnTo>
                    <a:lnTo>
                      <a:pt x="790140" y="1082040"/>
                    </a:lnTo>
                    <a:lnTo>
                      <a:pt x="297895" y="1082040"/>
                    </a:lnTo>
                    <a:lnTo>
                      <a:pt x="242888" y="1019175"/>
                    </a:lnTo>
                    <a:lnTo>
                      <a:pt x="214313" y="790575"/>
                    </a:lnTo>
                    <a:lnTo>
                      <a:pt x="128588" y="714375"/>
                    </a:lnTo>
                    <a:lnTo>
                      <a:pt x="123825" y="676275"/>
                    </a:lnTo>
                    <a:lnTo>
                      <a:pt x="4763" y="600075"/>
                    </a:lnTo>
                    <a:lnTo>
                      <a:pt x="4763" y="519113"/>
                    </a:lnTo>
                    <a:lnTo>
                      <a:pt x="38100" y="423863"/>
                    </a:lnTo>
                    <a:lnTo>
                      <a:pt x="0" y="361950"/>
                    </a:lnTo>
                    <a:lnTo>
                      <a:pt x="57150" y="314325"/>
                    </a:lnTo>
                    <a:lnTo>
                      <a:pt x="52388" y="166688"/>
                    </a:lnTo>
                    <a:lnTo>
                      <a:pt x="31432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48DC8E8E-41DC-42A0-BB07-C0E01D4BAC69}"/>
                  </a:ext>
                </a:extLst>
              </p:cNvPr>
              <p:cNvSpPr/>
              <p:nvPr/>
            </p:nvSpPr>
            <p:spPr>
              <a:xfrm>
                <a:off x="5819775" y="4879975"/>
                <a:ext cx="1015364" cy="1040770"/>
              </a:xfrm>
              <a:custGeom>
                <a:avLst/>
                <a:gdLst>
                  <a:gd name="connsiteX0" fmla="*/ 0 w 1015364"/>
                  <a:gd name="connsiteY0" fmla="*/ 0 h 1040770"/>
                  <a:gd name="connsiteX1" fmla="*/ 352425 w 1015364"/>
                  <a:gd name="connsiteY1" fmla="*/ 0 h 1040770"/>
                  <a:gd name="connsiteX2" fmla="*/ 415925 w 1015364"/>
                  <a:gd name="connsiteY2" fmla="*/ 57150 h 1040770"/>
                  <a:gd name="connsiteX3" fmla="*/ 714375 w 1015364"/>
                  <a:gd name="connsiteY3" fmla="*/ 82550 h 1040770"/>
                  <a:gd name="connsiteX4" fmla="*/ 755650 w 1015364"/>
                  <a:gd name="connsiteY4" fmla="*/ 133350 h 1040770"/>
                  <a:gd name="connsiteX5" fmla="*/ 762000 w 1015364"/>
                  <a:gd name="connsiteY5" fmla="*/ 50800 h 1040770"/>
                  <a:gd name="connsiteX6" fmla="*/ 852210 w 1015364"/>
                  <a:gd name="connsiteY6" fmla="*/ 50800 h 1040770"/>
                  <a:gd name="connsiteX7" fmla="*/ 870584 w 1015364"/>
                  <a:gd name="connsiteY7" fmla="*/ 240670 h 1040770"/>
                  <a:gd name="connsiteX8" fmla="*/ 984884 w 1015364"/>
                  <a:gd name="connsiteY8" fmla="*/ 621670 h 1040770"/>
                  <a:gd name="connsiteX9" fmla="*/ 1015364 w 1015364"/>
                  <a:gd name="connsiteY9" fmla="*/ 842650 h 1040770"/>
                  <a:gd name="connsiteX10" fmla="*/ 977264 w 1015364"/>
                  <a:gd name="connsiteY10" fmla="*/ 1040770 h 1040770"/>
                  <a:gd name="connsiteX11" fmla="*/ 893444 w 1015364"/>
                  <a:gd name="connsiteY11" fmla="*/ 1033150 h 1040770"/>
                  <a:gd name="connsiteX12" fmla="*/ 855344 w 1015364"/>
                  <a:gd name="connsiteY12" fmla="*/ 903610 h 1040770"/>
                  <a:gd name="connsiteX13" fmla="*/ 748664 w 1015364"/>
                  <a:gd name="connsiteY13" fmla="*/ 781690 h 1040770"/>
                  <a:gd name="connsiteX14" fmla="*/ 649604 w 1015364"/>
                  <a:gd name="connsiteY14" fmla="*/ 614050 h 1040770"/>
                  <a:gd name="connsiteX15" fmla="*/ 664844 w 1015364"/>
                  <a:gd name="connsiteY15" fmla="*/ 354970 h 1040770"/>
                  <a:gd name="connsiteX16" fmla="*/ 527684 w 1015364"/>
                  <a:gd name="connsiteY16" fmla="*/ 164470 h 1040770"/>
                  <a:gd name="connsiteX17" fmla="*/ 375284 w 1015364"/>
                  <a:gd name="connsiteY17" fmla="*/ 240670 h 1040770"/>
                  <a:gd name="connsiteX18" fmla="*/ 192404 w 1015364"/>
                  <a:gd name="connsiteY18" fmla="*/ 103510 h 1040770"/>
                  <a:gd name="connsiteX19" fmla="*/ 39029 w 1015364"/>
                  <a:gd name="connsiteY19" fmla="*/ 103510 h 1040770"/>
                  <a:gd name="connsiteX20" fmla="*/ 0 w 1015364"/>
                  <a:gd name="connsiteY20" fmla="*/ 0 h 104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15364" h="1040770">
                    <a:moveTo>
                      <a:pt x="0" y="0"/>
                    </a:moveTo>
                    <a:lnTo>
                      <a:pt x="352425" y="0"/>
                    </a:lnTo>
                    <a:lnTo>
                      <a:pt x="415925" y="57150"/>
                    </a:lnTo>
                    <a:lnTo>
                      <a:pt x="714375" y="82550"/>
                    </a:lnTo>
                    <a:lnTo>
                      <a:pt x="755650" y="133350"/>
                    </a:lnTo>
                    <a:lnTo>
                      <a:pt x="762000" y="50800"/>
                    </a:lnTo>
                    <a:lnTo>
                      <a:pt x="852210" y="50800"/>
                    </a:lnTo>
                    <a:lnTo>
                      <a:pt x="870584" y="240670"/>
                    </a:lnTo>
                    <a:lnTo>
                      <a:pt x="984884" y="621670"/>
                    </a:lnTo>
                    <a:lnTo>
                      <a:pt x="1015364" y="842650"/>
                    </a:lnTo>
                    <a:lnTo>
                      <a:pt x="977264" y="1040770"/>
                    </a:lnTo>
                    <a:lnTo>
                      <a:pt x="893444" y="1033150"/>
                    </a:lnTo>
                    <a:lnTo>
                      <a:pt x="855344" y="903610"/>
                    </a:lnTo>
                    <a:lnTo>
                      <a:pt x="748664" y="781690"/>
                    </a:lnTo>
                    <a:lnTo>
                      <a:pt x="649604" y="614050"/>
                    </a:lnTo>
                    <a:lnTo>
                      <a:pt x="664844" y="354970"/>
                    </a:lnTo>
                    <a:lnTo>
                      <a:pt x="527684" y="164470"/>
                    </a:lnTo>
                    <a:lnTo>
                      <a:pt x="375284" y="240670"/>
                    </a:lnTo>
                    <a:lnTo>
                      <a:pt x="192404" y="103510"/>
                    </a:lnTo>
                    <a:lnTo>
                      <a:pt x="39029" y="10351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BC07721-09CA-47EB-B804-B6A61862DED2}"/>
                  </a:ext>
                </a:extLst>
              </p:cNvPr>
              <p:cNvSpPr/>
              <p:nvPr/>
            </p:nvSpPr>
            <p:spPr>
              <a:xfrm>
                <a:off x="5711826" y="4111625"/>
                <a:ext cx="473075" cy="871860"/>
              </a:xfrm>
              <a:custGeom>
                <a:avLst/>
                <a:gdLst>
                  <a:gd name="connsiteX0" fmla="*/ 37647 w 473075"/>
                  <a:gd name="connsiteY0" fmla="*/ 0 h 871860"/>
                  <a:gd name="connsiteX1" fmla="*/ 387866 w 473075"/>
                  <a:gd name="connsiteY1" fmla="*/ 0 h 871860"/>
                  <a:gd name="connsiteX2" fmla="*/ 447675 w 473075"/>
                  <a:gd name="connsiteY2" fmla="*/ 434975 h 871860"/>
                  <a:gd name="connsiteX3" fmla="*/ 473075 w 473075"/>
                  <a:gd name="connsiteY3" fmla="*/ 523875 h 871860"/>
                  <a:gd name="connsiteX4" fmla="*/ 441325 w 473075"/>
                  <a:gd name="connsiteY4" fmla="*/ 587375 h 871860"/>
                  <a:gd name="connsiteX5" fmla="*/ 462882 w 473075"/>
                  <a:gd name="connsiteY5" fmla="*/ 770606 h 871860"/>
                  <a:gd name="connsiteX6" fmla="*/ 460375 w 473075"/>
                  <a:gd name="connsiteY6" fmla="*/ 768350 h 871860"/>
                  <a:gd name="connsiteX7" fmla="*/ 107950 w 473075"/>
                  <a:gd name="connsiteY7" fmla="*/ 768350 h 871860"/>
                  <a:gd name="connsiteX8" fmla="*/ 146979 w 473075"/>
                  <a:gd name="connsiteY8" fmla="*/ 871860 h 871860"/>
                  <a:gd name="connsiteX9" fmla="*/ 48894 w 473075"/>
                  <a:gd name="connsiteY9" fmla="*/ 871860 h 871860"/>
                  <a:gd name="connsiteX10" fmla="*/ 20619 w 473075"/>
                  <a:gd name="connsiteY10" fmla="*/ 871860 h 871860"/>
                  <a:gd name="connsiteX11" fmla="*/ 0 w 473075"/>
                  <a:gd name="connsiteY11" fmla="*/ 565150 h 871860"/>
                  <a:gd name="connsiteX12" fmla="*/ 22225 w 473075"/>
                  <a:gd name="connsiteY12" fmla="*/ 409575 h 871860"/>
                  <a:gd name="connsiteX13" fmla="*/ 19050 w 473075"/>
                  <a:gd name="connsiteY13" fmla="*/ 336550 h 871860"/>
                  <a:gd name="connsiteX14" fmla="*/ 53975 w 473075"/>
                  <a:gd name="connsiteY14" fmla="*/ 50800 h 871860"/>
                  <a:gd name="connsiteX15" fmla="*/ 37647 w 473075"/>
                  <a:gd name="connsiteY15" fmla="*/ 0 h 87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73075" h="871860">
                    <a:moveTo>
                      <a:pt x="37647" y="0"/>
                    </a:moveTo>
                    <a:lnTo>
                      <a:pt x="387866" y="0"/>
                    </a:lnTo>
                    <a:lnTo>
                      <a:pt x="447675" y="434975"/>
                    </a:lnTo>
                    <a:lnTo>
                      <a:pt x="473075" y="523875"/>
                    </a:lnTo>
                    <a:lnTo>
                      <a:pt x="441325" y="587375"/>
                    </a:lnTo>
                    <a:lnTo>
                      <a:pt x="462882" y="770606"/>
                    </a:lnTo>
                    <a:lnTo>
                      <a:pt x="460375" y="768350"/>
                    </a:lnTo>
                    <a:lnTo>
                      <a:pt x="107950" y="768350"/>
                    </a:lnTo>
                    <a:lnTo>
                      <a:pt x="146979" y="871860"/>
                    </a:lnTo>
                    <a:lnTo>
                      <a:pt x="48894" y="871860"/>
                    </a:lnTo>
                    <a:lnTo>
                      <a:pt x="20619" y="871860"/>
                    </a:lnTo>
                    <a:lnTo>
                      <a:pt x="0" y="565150"/>
                    </a:lnTo>
                    <a:lnTo>
                      <a:pt x="22225" y="409575"/>
                    </a:lnTo>
                    <a:lnTo>
                      <a:pt x="19050" y="336550"/>
                    </a:lnTo>
                    <a:lnTo>
                      <a:pt x="53975" y="50800"/>
                    </a:lnTo>
                    <a:lnTo>
                      <a:pt x="3764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89BDC9B-CC3F-4C49-A996-B9F8EFE3D096}"/>
                  </a:ext>
                </a:extLst>
              </p:cNvPr>
              <p:cNvSpPr/>
              <p:nvPr/>
            </p:nvSpPr>
            <p:spPr>
              <a:xfrm>
                <a:off x="6870728" y="2012951"/>
                <a:ext cx="962633" cy="981293"/>
              </a:xfrm>
              <a:custGeom>
                <a:avLst/>
                <a:gdLst>
                  <a:gd name="connsiteX0" fmla="*/ 654024 w 962633"/>
                  <a:gd name="connsiteY0" fmla="*/ 0 h 981293"/>
                  <a:gd name="connsiteX1" fmla="*/ 865152 w 962633"/>
                  <a:gd name="connsiteY1" fmla="*/ 0 h 981293"/>
                  <a:gd name="connsiteX2" fmla="*/ 885799 w 962633"/>
                  <a:gd name="connsiteY2" fmla="*/ 498475 h 981293"/>
                  <a:gd name="connsiteX3" fmla="*/ 860399 w 962633"/>
                  <a:gd name="connsiteY3" fmla="*/ 660400 h 981293"/>
                  <a:gd name="connsiteX4" fmla="*/ 866749 w 962633"/>
                  <a:gd name="connsiteY4" fmla="*/ 812800 h 981293"/>
                  <a:gd name="connsiteX5" fmla="*/ 871121 w 962633"/>
                  <a:gd name="connsiteY5" fmla="*/ 871824 h 981293"/>
                  <a:gd name="connsiteX6" fmla="*/ 810233 w 962633"/>
                  <a:gd name="connsiteY6" fmla="*/ 890275 h 981293"/>
                  <a:gd name="connsiteX7" fmla="*/ 962633 w 962633"/>
                  <a:gd name="connsiteY7" fmla="*/ 913135 h 981293"/>
                  <a:gd name="connsiteX8" fmla="*/ 796025 w 962633"/>
                  <a:gd name="connsiteY8" fmla="*/ 981293 h 981293"/>
                  <a:gd name="connsiteX9" fmla="*/ 789754 w 962633"/>
                  <a:gd name="connsiteY9" fmla="*/ 873125 h 981293"/>
                  <a:gd name="connsiteX10" fmla="*/ 677836 w 962633"/>
                  <a:gd name="connsiteY10" fmla="*/ 804069 h 981293"/>
                  <a:gd name="connsiteX11" fmla="*/ 601636 w 962633"/>
                  <a:gd name="connsiteY11" fmla="*/ 668338 h 981293"/>
                  <a:gd name="connsiteX12" fmla="*/ 37279 w 962633"/>
                  <a:gd name="connsiteY12" fmla="*/ 668338 h 981293"/>
                  <a:gd name="connsiteX13" fmla="*/ 1561 w 962633"/>
                  <a:gd name="connsiteY13" fmla="*/ 544513 h 981293"/>
                  <a:gd name="connsiteX14" fmla="*/ 0 w 962633"/>
                  <a:gd name="connsiteY14" fmla="*/ 536638 h 981293"/>
                  <a:gd name="connsiteX15" fmla="*/ 107924 w 962633"/>
                  <a:gd name="connsiteY15" fmla="*/ 488950 h 981293"/>
                  <a:gd name="connsiteX16" fmla="*/ 101574 w 962633"/>
                  <a:gd name="connsiteY16" fmla="*/ 349250 h 981293"/>
                  <a:gd name="connsiteX17" fmla="*/ 146024 w 962633"/>
                  <a:gd name="connsiteY17" fmla="*/ 304800 h 981293"/>
                  <a:gd name="connsiteX18" fmla="*/ 431774 w 962633"/>
                  <a:gd name="connsiteY18" fmla="*/ 304800 h 981293"/>
                  <a:gd name="connsiteX19" fmla="*/ 495274 w 962633"/>
                  <a:gd name="connsiteY19" fmla="*/ 146050 h 981293"/>
                  <a:gd name="connsiteX20" fmla="*/ 654024 w 962633"/>
                  <a:gd name="connsiteY20" fmla="*/ 0 h 981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62633" h="981293">
                    <a:moveTo>
                      <a:pt x="654024" y="0"/>
                    </a:moveTo>
                    <a:lnTo>
                      <a:pt x="865152" y="0"/>
                    </a:lnTo>
                    <a:lnTo>
                      <a:pt x="885799" y="498475"/>
                    </a:lnTo>
                    <a:lnTo>
                      <a:pt x="860399" y="660400"/>
                    </a:lnTo>
                    <a:lnTo>
                      <a:pt x="866749" y="812800"/>
                    </a:lnTo>
                    <a:lnTo>
                      <a:pt x="871121" y="871824"/>
                    </a:lnTo>
                    <a:lnTo>
                      <a:pt x="810233" y="890275"/>
                    </a:lnTo>
                    <a:lnTo>
                      <a:pt x="962633" y="913135"/>
                    </a:lnTo>
                    <a:lnTo>
                      <a:pt x="796025" y="981293"/>
                    </a:lnTo>
                    <a:lnTo>
                      <a:pt x="789754" y="873125"/>
                    </a:lnTo>
                    <a:lnTo>
                      <a:pt x="677836" y="804069"/>
                    </a:lnTo>
                    <a:lnTo>
                      <a:pt x="601636" y="668338"/>
                    </a:lnTo>
                    <a:lnTo>
                      <a:pt x="37279" y="668338"/>
                    </a:lnTo>
                    <a:lnTo>
                      <a:pt x="1561" y="544513"/>
                    </a:lnTo>
                    <a:lnTo>
                      <a:pt x="0" y="536638"/>
                    </a:lnTo>
                    <a:lnTo>
                      <a:pt x="107924" y="488950"/>
                    </a:lnTo>
                    <a:lnTo>
                      <a:pt x="101574" y="349250"/>
                    </a:lnTo>
                    <a:lnTo>
                      <a:pt x="146024" y="304800"/>
                    </a:lnTo>
                    <a:lnTo>
                      <a:pt x="431774" y="304800"/>
                    </a:lnTo>
                    <a:lnTo>
                      <a:pt x="495274" y="146050"/>
                    </a:lnTo>
                    <a:lnTo>
                      <a:pt x="65402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F489D686-3A87-4AD1-954D-E374E879AB82}"/>
                  </a:ext>
                </a:extLst>
              </p:cNvPr>
              <p:cNvSpPr/>
              <p:nvPr/>
            </p:nvSpPr>
            <p:spPr>
              <a:xfrm>
                <a:off x="2247900" y="2679700"/>
                <a:ext cx="685800" cy="1031239"/>
              </a:xfrm>
              <a:custGeom>
                <a:avLst/>
                <a:gdLst>
                  <a:gd name="connsiteX0" fmla="*/ 0 w 685800"/>
                  <a:gd name="connsiteY0" fmla="*/ 0 h 1031239"/>
                  <a:gd name="connsiteX1" fmla="*/ 419100 w 685800"/>
                  <a:gd name="connsiteY1" fmla="*/ 0 h 1031239"/>
                  <a:gd name="connsiteX2" fmla="*/ 419100 w 685800"/>
                  <a:gd name="connsiteY2" fmla="*/ 223043 h 1031239"/>
                  <a:gd name="connsiteX3" fmla="*/ 685800 w 685800"/>
                  <a:gd name="connsiteY3" fmla="*/ 223043 h 1031239"/>
                  <a:gd name="connsiteX4" fmla="*/ 685800 w 685800"/>
                  <a:gd name="connsiteY4" fmla="*/ 1031239 h 1031239"/>
                  <a:gd name="connsiteX5" fmla="*/ 0 w 685800"/>
                  <a:gd name="connsiteY5" fmla="*/ 1031239 h 1031239"/>
                  <a:gd name="connsiteX6" fmla="*/ 0 w 685800"/>
                  <a:gd name="connsiteY6" fmla="*/ 0 h 103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5800" h="1031239">
                    <a:moveTo>
                      <a:pt x="0" y="0"/>
                    </a:moveTo>
                    <a:lnTo>
                      <a:pt x="419100" y="0"/>
                    </a:lnTo>
                    <a:lnTo>
                      <a:pt x="419100" y="223043"/>
                    </a:lnTo>
                    <a:lnTo>
                      <a:pt x="685800" y="223043"/>
                    </a:lnTo>
                    <a:lnTo>
                      <a:pt x="685800" y="1031239"/>
                    </a:lnTo>
                    <a:lnTo>
                      <a:pt x="0" y="103123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E4FE234-F4A0-4E72-838C-A342FB09EC2A}"/>
                  </a:ext>
                </a:extLst>
              </p:cNvPr>
              <p:cNvSpPr/>
              <p:nvPr/>
            </p:nvSpPr>
            <p:spPr>
              <a:xfrm>
                <a:off x="2933700" y="3710940"/>
                <a:ext cx="819150" cy="1102361"/>
              </a:xfrm>
              <a:custGeom>
                <a:avLst/>
                <a:gdLst>
                  <a:gd name="connsiteX0" fmla="*/ 0 w 819150"/>
                  <a:gd name="connsiteY0" fmla="*/ 0 h 1102361"/>
                  <a:gd name="connsiteX1" fmla="*/ 819150 w 819150"/>
                  <a:gd name="connsiteY1" fmla="*/ 0 h 1102361"/>
                  <a:gd name="connsiteX2" fmla="*/ 819150 w 819150"/>
                  <a:gd name="connsiteY2" fmla="*/ 975360 h 1102361"/>
                  <a:gd name="connsiteX3" fmla="*/ 800100 w 819150"/>
                  <a:gd name="connsiteY3" fmla="*/ 994410 h 1102361"/>
                  <a:gd name="connsiteX4" fmla="*/ 338138 w 819150"/>
                  <a:gd name="connsiteY4" fmla="*/ 994410 h 1102361"/>
                  <a:gd name="connsiteX5" fmla="*/ 338138 w 819150"/>
                  <a:gd name="connsiteY5" fmla="*/ 1032511 h 1102361"/>
                  <a:gd name="connsiteX6" fmla="*/ 127000 w 819150"/>
                  <a:gd name="connsiteY6" fmla="*/ 1032511 h 1102361"/>
                  <a:gd name="connsiteX7" fmla="*/ 107950 w 819150"/>
                  <a:gd name="connsiteY7" fmla="*/ 1102361 h 1102361"/>
                  <a:gd name="connsiteX8" fmla="*/ 0 w 819150"/>
                  <a:gd name="connsiteY8" fmla="*/ 1102361 h 1102361"/>
                  <a:gd name="connsiteX9" fmla="*/ 0 w 819150"/>
                  <a:gd name="connsiteY9" fmla="*/ 0 h 1102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19150" h="1102361">
                    <a:moveTo>
                      <a:pt x="0" y="0"/>
                    </a:moveTo>
                    <a:lnTo>
                      <a:pt x="819150" y="0"/>
                    </a:lnTo>
                    <a:lnTo>
                      <a:pt x="819150" y="975360"/>
                    </a:lnTo>
                    <a:lnTo>
                      <a:pt x="800100" y="994410"/>
                    </a:lnTo>
                    <a:lnTo>
                      <a:pt x="338138" y="994410"/>
                    </a:lnTo>
                    <a:lnTo>
                      <a:pt x="338138" y="1032511"/>
                    </a:lnTo>
                    <a:lnTo>
                      <a:pt x="127000" y="1032511"/>
                    </a:lnTo>
                    <a:lnTo>
                      <a:pt x="107950" y="1102361"/>
                    </a:lnTo>
                    <a:lnTo>
                      <a:pt x="0" y="110236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0DAE098-DE04-43F5-97D1-053AD0439B23}"/>
                  </a:ext>
                </a:extLst>
              </p:cNvPr>
              <p:cNvSpPr/>
              <p:nvPr/>
            </p:nvSpPr>
            <p:spPr>
              <a:xfrm>
                <a:off x="3879850" y="3111500"/>
                <a:ext cx="1009650" cy="599440"/>
              </a:xfrm>
              <a:custGeom>
                <a:avLst/>
                <a:gdLst>
                  <a:gd name="connsiteX0" fmla="*/ 0 w 1009650"/>
                  <a:gd name="connsiteY0" fmla="*/ 0 h 599440"/>
                  <a:gd name="connsiteX1" fmla="*/ 910535 w 1009650"/>
                  <a:gd name="connsiteY1" fmla="*/ 0 h 599440"/>
                  <a:gd name="connsiteX2" fmla="*/ 914400 w 1009650"/>
                  <a:gd name="connsiteY2" fmla="*/ 6350 h 599440"/>
                  <a:gd name="connsiteX3" fmla="*/ 977900 w 1009650"/>
                  <a:gd name="connsiteY3" fmla="*/ 57150 h 599440"/>
                  <a:gd name="connsiteX4" fmla="*/ 946150 w 1009650"/>
                  <a:gd name="connsiteY4" fmla="*/ 114300 h 599440"/>
                  <a:gd name="connsiteX5" fmla="*/ 1009650 w 1009650"/>
                  <a:gd name="connsiteY5" fmla="*/ 203200 h 599440"/>
                  <a:gd name="connsiteX6" fmla="*/ 984492 w 1009650"/>
                  <a:gd name="connsiteY6" fmla="*/ 599440 h 599440"/>
                  <a:gd name="connsiteX7" fmla="*/ 0 w 1009650"/>
                  <a:gd name="connsiteY7" fmla="*/ 599440 h 599440"/>
                  <a:gd name="connsiteX8" fmla="*/ 0 w 1009650"/>
                  <a:gd name="connsiteY8" fmla="*/ 0 h 59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9650" h="599440">
                    <a:moveTo>
                      <a:pt x="0" y="0"/>
                    </a:moveTo>
                    <a:lnTo>
                      <a:pt x="910535" y="0"/>
                    </a:lnTo>
                    <a:lnTo>
                      <a:pt x="914400" y="6350"/>
                    </a:lnTo>
                    <a:lnTo>
                      <a:pt x="977900" y="57150"/>
                    </a:lnTo>
                    <a:lnTo>
                      <a:pt x="946150" y="114300"/>
                    </a:lnTo>
                    <a:lnTo>
                      <a:pt x="1009650" y="203200"/>
                    </a:lnTo>
                    <a:lnTo>
                      <a:pt x="984492" y="599440"/>
                    </a:lnTo>
                    <a:lnTo>
                      <a:pt x="0" y="59944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6A4AB41-ECA9-4AD4-AE50-C7014F6763A3}"/>
                  </a:ext>
                </a:extLst>
              </p:cNvPr>
              <p:cNvSpPr/>
              <p:nvPr/>
            </p:nvSpPr>
            <p:spPr>
              <a:xfrm>
                <a:off x="4616451" y="2362201"/>
                <a:ext cx="874712" cy="619125"/>
              </a:xfrm>
              <a:custGeom>
                <a:avLst/>
                <a:gdLst>
                  <a:gd name="connsiteX0" fmla="*/ 187 w 874712"/>
                  <a:gd name="connsiteY0" fmla="*/ 0 h 619125"/>
                  <a:gd name="connsiteX1" fmla="*/ 723503 w 874712"/>
                  <a:gd name="connsiteY1" fmla="*/ 0 h 619125"/>
                  <a:gd name="connsiteX2" fmla="*/ 741362 w 874712"/>
                  <a:gd name="connsiteY2" fmla="*/ 142875 h 619125"/>
                  <a:gd name="connsiteX3" fmla="*/ 808037 w 874712"/>
                  <a:gd name="connsiteY3" fmla="*/ 219075 h 619125"/>
                  <a:gd name="connsiteX4" fmla="*/ 874712 w 874712"/>
                  <a:gd name="connsiteY4" fmla="*/ 309563 h 619125"/>
                  <a:gd name="connsiteX5" fmla="*/ 850899 w 874712"/>
                  <a:gd name="connsiteY5" fmla="*/ 400050 h 619125"/>
                  <a:gd name="connsiteX6" fmla="*/ 765174 w 874712"/>
                  <a:gd name="connsiteY6" fmla="*/ 447675 h 619125"/>
                  <a:gd name="connsiteX7" fmla="*/ 760412 w 874712"/>
                  <a:gd name="connsiteY7" fmla="*/ 547688 h 619125"/>
                  <a:gd name="connsiteX8" fmla="*/ 712787 w 874712"/>
                  <a:gd name="connsiteY8" fmla="*/ 619125 h 619125"/>
                  <a:gd name="connsiteX9" fmla="*/ 94698 w 874712"/>
                  <a:gd name="connsiteY9" fmla="*/ 619125 h 619125"/>
                  <a:gd name="connsiteX10" fmla="*/ 88900 w 874712"/>
                  <a:gd name="connsiteY10" fmla="*/ 609600 h 619125"/>
                  <a:gd name="connsiteX11" fmla="*/ 88900 w 874712"/>
                  <a:gd name="connsiteY11" fmla="*/ 463550 h 619125"/>
                  <a:gd name="connsiteX12" fmla="*/ 19050 w 874712"/>
                  <a:gd name="connsiteY12" fmla="*/ 222250 h 619125"/>
                  <a:gd name="connsiteX13" fmla="*/ 0 w 874712"/>
                  <a:gd name="connsiteY13" fmla="*/ 6350 h 619125"/>
                  <a:gd name="connsiteX14" fmla="*/ 187 w 874712"/>
                  <a:gd name="connsiteY14" fmla="*/ 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4712" h="619125">
                    <a:moveTo>
                      <a:pt x="187" y="0"/>
                    </a:moveTo>
                    <a:lnTo>
                      <a:pt x="723503" y="0"/>
                    </a:lnTo>
                    <a:lnTo>
                      <a:pt x="741362" y="142875"/>
                    </a:lnTo>
                    <a:lnTo>
                      <a:pt x="808037" y="219075"/>
                    </a:lnTo>
                    <a:lnTo>
                      <a:pt x="874712" y="309563"/>
                    </a:lnTo>
                    <a:lnTo>
                      <a:pt x="850899" y="400050"/>
                    </a:lnTo>
                    <a:lnTo>
                      <a:pt x="765174" y="447675"/>
                    </a:lnTo>
                    <a:lnTo>
                      <a:pt x="760412" y="547688"/>
                    </a:lnTo>
                    <a:lnTo>
                      <a:pt x="712787" y="619125"/>
                    </a:lnTo>
                    <a:lnTo>
                      <a:pt x="94698" y="619125"/>
                    </a:lnTo>
                    <a:lnTo>
                      <a:pt x="88900" y="609600"/>
                    </a:lnTo>
                    <a:lnTo>
                      <a:pt x="88900" y="463550"/>
                    </a:lnTo>
                    <a:lnTo>
                      <a:pt x="19050" y="222250"/>
                    </a:lnTo>
                    <a:lnTo>
                      <a:pt x="0" y="6350"/>
                    </a:lnTo>
                    <a:lnTo>
                      <a:pt x="18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727F0ED3-4751-4CC0-95E9-CCBAACC89B01}"/>
                  </a:ext>
                </a:extLst>
              </p:cNvPr>
              <p:cNvSpPr/>
              <p:nvPr/>
            </p:nvSpPr>
            <p:spPr>
              <a:xfrm>
                <a:off x="4884421" y="3832860"/>
                <a:ext cx="641068" cy="653415"/>
              </a:xfrm>
              <a:custGeom>
                <a:avLst/>
                <a:gdLst>
                  <a:gd name="connsiteX0" fmla="*/ 0 w 641068"/>
                  <a:gd name="connsiteY0" fmla="*/ 0 h 653415"/>
                  <a:gd name="connsiteX1" fmla="*/ 594360 w 641068"/>
                  <a:gd name="connsiteY1" fmla="*/ 0 h 653415"/>
                  <a:gd name="connsiteX2" fmla="*/ 594360 w 641068"/>
                  <a:gd name="connsiteY2" fmla="*/ 91440 h 653415"/>
                  <a:gd name="connsiteX3" fmla="*/ 641068 w 641068"/>
                  <a:gd name="connsiteY3" fmla="*/ 91440 h 653415"/>
                  <a:gd name="connsiteX4" fmla="*/ 640080 w 641068"/>
                  <a:gd name="connsiteY4" fmla="*/ 135890 h 653415"/>
                  <a:gd name="connsiteX5" fmla="*/ 608330 w 641068"/>
                  <a:gd name="connsiteY5" fmla="*/ 180340 h 653415"/>
                  <a:gd name="connsiteX6" fmla="*/ 621030 w 641068"/>
                  <a:gd name="connsiteY6" fmla="*/ 221615 h 653415"/>
                  <a:gd name="connsiteX7" fmla="*/ 535305 w 641068"/>
                  <a:gd name="connsiteY7" fmla="*/ 329565 h 653415"/>
                  <a:gd name="connsiteX8" fmla="*/ 560705 w 641068"/>
                  <a:gd name="connsiteY8" fmla="*/ 396240 h 653415"/>
                  <a:gd name="connsiteX9" fmla="*/ 487680 w 641068"/>
                  <a:gd name="connsiteY9" fmla="*/ 462915 h 653415"/>
                  <a:gd name="connsiteX10" fmla="*/ 458817 w 641068"/>
                  <a:gd name="connsiteY10" fmla="*/ 653415 h 653415"/>
                  <a:gd name="connsiteX11" fmla="*/ 87630 w 641068"/>
                  <a:gd name="connsiteY11" fmla="*/ 653415 h 653415"/>
                  <a:gd name="connsiteX12" fmla="*/ 87630 w 641068"/>
                  <a:gd name="connsiteY12" fmla="*/ 558165 h 653415"/>
                  <a:gd name="connsiteX13" fmla="*/ 16193 w 641068"/>
                  <a:gd name="connsiteY13" fmla="*/ 558165 h 653415"/>
                  <a:gd name="connsiteX14" fmla="*/ 16008 w 641068"/>
                  <a:gd name="connsiteY14" fmla="*/ 558042 h 653415"/>
                  <a:gd name="connsiteX15" fmla="*/ 20955 w 641068"/>
                  <a:gd name="connsiteY15" fmla="*/ 221615 h 653415"/>
                  <a:gd name="connsiteX16" fmla="*/ 1905 w 641068"/>
                  <a:gd name="connsiteY16" fmla="*/ 167640 h 653415"/>
                  <a:gd name="connsiteX17" fmla="*/ 0 w 641068"/>
                  <a:gd name="connsiteY17" fmla="*/ 0 h 653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41068" h="653415">
                    <a:moveTo>
                      <a:pt x="0" y="0"/>
                    </a:moveTo>
                    <a:lnTo>
                      <a:pt x="594360" y="0"/>
                    </a:lnTo>
                    <a:lnTo>
                      <a:pt x="594360" y="91440"/>
                    </a:lnTo>
                    <a:lnTo>
                      <a:pt x="641068" y="91440"/>
                    </a:lnTo>
                    <a:cubicBezTo>
                      <a:pt x="640739" y="106257"/>
                      <a:pt x="640409" y="121073"/>
                      <a:pt x="640080" y="135890"/>
                    </a:cubicBezTo>
                    <a:lnTo>
                      <a:pt x="608330" y="180340"/>
                    </a:lnTo>
                    <a:lnTo>
                      <a:pt x="621030" y="221615"/>
                    </a:lnTo>
                    <a:lnTo>
                      <a:pt x="535305" y="329565"/>
                    </a:lnTo>
                    <a:lnTo>
                      <a:pt x="560705" y="396240"/>
                    </a:lnTo>
                    <a:lnTo>
                      <a:pt x="487680" y="462915"/>
                    </a:lnTo>
                    <a:lnTo>
                      <a:pt x="458817" y="653415"/>
                    </a:lnTo>
                    <a:lnTo>
                      <a:pt x="87630" y="653415"/>
                    </a:lnTo>
                    <a:lnTo>
                      <a:pt x="87630" y="558165"/>
                    </a:lnTo>
                    <a:lnTo>
                      <a:pt x="16193" y="558165"/>
                    </a:lnTo>
                    <a:lnTo>
                      <a:pt x="16008" y="558042"/>
                    </a:lnTo>
                    <a:lnTo>
                      <a:pt x="20955" y="221615"/>
                    </a:lnTo>
                    <a:lnTo>
                      <a:pt x="1905" y="16764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AC735E06-B69D-473A-8923-2FB812428C36}"/>
                  </a:ext>
                </a:extLst>
              </p:cNvPr>
              <p:cNvSpPr/>
              <p:nvPr/>
            </p:nvSpPr>
            <p:spPr>
              <a:xfrm>
                <a:off x="5460068" y="3779521"/>
                <a:ext cx="1192259" cy="332105"/>
              </a:xfrm>
              <a:custGeom>
                <a:avLst/>
                <a:gdLst>
                  <a:gd name="connsiteX0" fmla="*/ 323514 w 1192259"/>
                  <a:gd name="connsiteY0" fmla="*/ 0 h 332105"/>
                  <a:gd name="connsiteX1" fmla="*/ 1192259 w 1192259"/>
                  <a:gd name="connsiteY1" fmla="*/ 18328 h 332105"/>
                  <a:gd name="connsiteX2" fmla="*/ 1159808 w 1192259"/>
                  <a:gd name="connsiteY2" fmla="*/ 78105 h 332105"/>
                  <a:gd name="connsiteX3" fmla="*/ 1016933 w 1192259"/>
                  <a:gd name="connsiteY3" fmla="*/ 138430 h 332105"/>
                  <a:gd name="connsiteX4" fmla="*/ 991533 w 1192259"/>
                  <a:gd name="connsiteY4" fmla="*/ 179705 h 332105"/>
                  <a:gd name="connsiteX5" fmla="*/ 893108 w 1192259"/>
                  <a:gd name="connsiteY5" fmla="*/ 224155 h 332105"/>
                  <a:gd name="connsiteX6" fmla="*/ 820083 w 1192259"/>
                  <a:gd name="connsiteY6" fmla="*/ 284480 h 332105"/>
                  <a:gd name="connsiteX7" fmla="*/ 819025 w 1192259"/>
                  <a:gd name="connsiteY7" fmla="*/ 332105 h 332105"/>
                  <a:gd name="connsiteX8" fmla="*/ 0 w 1192259"/>
                  <a:gd name="connsiteY8" fmla="*/ 332105 h 332105"/>
                  <a:gd name="connsiteX9" fmla="*/ 45384 w 1192259"/>
                  <a:gd name="connsiteY9" fmla="*/ 274955 h 332105"/>
                  <a:gd name="connsiteX10" fmla="*/ 32684 w 1192259"/>
                  <a:gd name="connsiteY10" fmla="*/ 233680 h 332105"/>
                  <a:gd name="connsiteX11" fmla="*/ 64434 w 1192259"/>
                  <a:gd name="connsiteY11" fmla="*/ 189230 h 332105"/>
                  <a:gd name="connsiteX12" fmla="*/ 65422 w 1192259"/>
                  <a:gd name="connsiteY12" fmla="*/ 144780 h 332105"/>
                  <a:gd name="connsiteX13" fmla="*/ 79674 w 1192259"/>
                  <a:gd name="connsiteY13" fmla="*/ 144780 h 332105"/>
                  <a:gd name="connsiteX14" fmla="*/ 140634 w 1192259"/>
                  <a:gd name="connsiteY14" fmla="*/ 22860 h 332105"/>
                  <a:gd name="connsiteX15" fmla="*/ 293034 w 1192259"/>
                  <a:gd name="connsiteY15" fmla="*/ 53340 h 332105"/>
                  <a:gd name="connsiteX16" fmla="*/ 323514 w 1192259"/>
                  <a:gd name="connsiteY16" fmla="*/ 0 h 332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92259" h="332105">
                    <a:moveTo>
                      <a:pt x="323514" y="0"/>
                    </a:moveTo>
                    <a:lnTo>
                      <a:pt x="1192259" y="18328"/>
                    </a:lnTo>
                    <a:lnTo>
                      <a:pt x="1159808" y="78105"/>
                    </a:lnTo>
                    <a:lnTo>
                      <a:pt x="1016933" y="138430"/>
                    </a:lnTo>
                    <a:lnTo>
                      <a:pt x="991533" y="179705"/>
                    </a:lnTo>
                    <a:lnTo>
                      <a:pt x="893108" y="224155"/>
                    </a:lnTo>
                    <a:lnTo>
                      <a:pt x="820083" y="284480"/>
                    </a:lnTo>
                    <a:lnTo>
                      <a:pt x="819025" y="332105"/>
                    </a:lnTo>
                    <a:lnTo>
                      <a:pt x="0" y="332105"/>
                    </a:lnTo>
                    <a:lnTo>
                      <a:pt x="45384" y="274955"/>
                    </a:lnTo>
                    <a:lnTo>
                      <a:pt x="32684" y="233680"/>
                    </a:lnTo>
                    <a:lnTo>
                      <a:pt x="64434" y="189230"/>
                    </a:lnTo>
                    <a:lnTo>
                      <a:pt x="65422" y="144780"/>
                    </a:lnTo>
                    <a:lnTo>
                      <a:pt x="79674" y="144780"/>
                    </a:lnTo>
                    <a:lnTo>
                      <a:pt x="140634" y="22860"/>
                    </a:lnTo>
                    <a:lnTo>
                      <a:pt x="293034" y="53340"/>
                    </a:lnTo>
                    <a:lnTo>
                      <a:pt x="32351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AE1E27B-5FAD-4E55-B2F7-94FB4C6BB102}"/>
                  </a:ext>
                </a:extLst>
              </p:cNvPr>
              <p:cNvSpPr/>
              <p:nvPr/>
            </p:nvSpPr>
            <p:spPr>
              <a:xfrm>
                <a:off x="5286376" y="4111625"/>
                <a:ext cx="479424" cy="871860"/>
              </a:xfrm>
              <a:custGeom>
                <a:avLst/>
                <a:gdLst>
                  <a:gd name="connsiteX0" fmla="*/ 173691 w 479424"/>
                  <a:gd name="connsiteY0" fmla="*/ 0 h 871860"/>
                  <a:gd name="connsiteX1" fmla="*/ 463096 w 479424"/>
                  <a:gd name="connsiteY1" fmla="*/ 0 h 871860"/>
                  <a:gd name="connsiteX2" fmla="*/ 479424 w 479424"/>
                  <a:gd name="connsiteY2" fmla="*/ 50800 h 871860"/>
                  <a:gd name="connsiteX3" fmla="*/ 444499 w 479424"/>
                  <a:gd name="connsiteY3" fmla="*/ 336550 h 871860"/>
                  <a:gd name="connsiteX4" fmla="*/ 447674 w 479424"/>
                  <a:gd name="connsiteY4" fmla="*/ 409575 h 871860"/>
                  <a:gd name="connsiteX5" fmla="*/ 425449 w 479424"/>
                  <a:gd name="connsiteY5" fmla="*/ 565150 h 871860"/>
                  <a:gd name="connsiteX6" fmla="*/ 446068 w 479424"/>
                  <a:gd name="connsiteY6" fmla="*/ 871860 h 871860"/>
                  <a:gd name="connsiteX7" fmla="*/ 232020 w 479424"/>
                  <a:gd name="connsiteY7" fmla="*/ 871860 h 871860"/>
                  <a:gd name="connsiteX8" fmla="*/ 250825 w 479424"/>
                  <a:gd name="connsiteY8" fmla="*/ 774700 h 871860"/>
                  <a:gd name="connsiteX9" fmla="*/ 0 w 479424"/>
                  <a:gd name="connsiteY9" fmla="*/ 768350 h 871860"/>
                  <a:gd name="connsiteX10" fmla="*/ 0 w 479424"/>
                  <a:gd name="connsiteY10" fmla="*/ 695325 h 871860"/>
                  <a:gd name="connsiteX11" fmla="*/ 69850 w 479424"/>
                  <a:gd name="connsiteY11" fmla="*/ 596900 h 871860"/>
                  <a:gd name="connsiteX12" fmla="*/ 88900 w 479424"/>
                  <a:gd name="connsiteY12" fmla="*/ 479425 h 871860"/>
                  <a:gd name="connsiteX13" fmla="*/ 53975 w 479424"/>
                  <a:gd name="connsiteY13" fmla="*/ 393700 h 871860"/>
                  <a:gd name="connsiteX14" fmla="*/ 85725 w 479424"/>
                  <a:gd name="connsiteY14" fmla="*/ 184150 h 871860"/>
                  <a:gd name="connsiteX15" fmla="*/ 158750 w 479424"/>
                  <a:gd name="connsiteY15" fmla="*/ 117475 h 871860"/>
                  <a:gd name="connsiteX16" fmla="*/ 133350 w 479424"/>
                  <a:gd name="connsiteY16" fmla="*/ 50800 h 871860"/>
                  <a:gd name="connsiteX17" fmla="*/ 173691 w 479424"/>
                  <a:gd name="connsiteY17" fmla="*/ 0 h 87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9424" h="871860">
                    <a:moveTo>
                      <a:pt x="173691" y="0"/>
                    </a:moveTo>
                    <a:lnTo>
                      <a:pt x="463096" y="0"/>
                    </a:lnTo>
                    <a:lnTo>
                      <a:pt x="479424" y="50800"/>
                    </a:lnTo>
                    <a:lnTo>
                      <a:pt x="444499" y="336550"/>
                    </a:lnTo>
                    <a:lnTo>
                      <a:pt x="447674" y="409575"/>
                    </a:lnTo>
                    <a:lnTo>
                      <a:pt x="425449" y="565150"/>
                    </a:lnTo>
                    <a:lnTo>
                      <a:pt x="446068" y="871860"/>
                    </a:lnTo>
                    <a:lnTo>
                      <a:pt x="232020" y="871860"/>
                    </a:lnTo>
                    <a:lnTo>
                      <a:pt x="250825" y="774700"/>
                    </a:lnTo>
                    <a:lnTo>
                      <a:pt x="0" y="768350"/>
                    </a:lnTo>
                    <a:lnTo>
                      <a:pt x="0" y="695325"/>
                    </a:lnTo>
                    <a:lnTo>
                      <a:pt x="69850" y="596900"/>
                    </a:lnTo>
                    <a:lnTo>
                      <a:pt x="88900" y="479425"/>
                    </a:lnTo>
                    <a:lnTo>
                      <a:pt x="53975" y="393700"/>
                    </a:lnTo>
                    <a:lnTo>
                      <a:pt x="85725" y="184150"/>
                    </a:lnTo>
                    <a:lnTo>
                      <a:pt x="158750" y="117475"/>
                    </a:lnTo>
                    <a:lnTo>
                      <a:pt x="133350" y="50800"/>
                    </a:lnTo>
                    <a:lnTo>
                      <a:pt x="17369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4F1F359E-BC97-499F-B083-EBD6CD797B90}"/>
                  </a:ext>
                </a:extLst>
              </p:cNvPr>
              <p:cNvSpPr/>
              <p:nvPr/>
            </p:nvSpPr>
            <p:spPr>
              <a:xfrm>
                <a:off x="6099691" y="4111625"/>
                <a:ext cx="611742" cy="901700"/>
              </a:xfrm>
              <a:custGeom>
                <a:avLst/>
                <a:gdLst>
                  <a:gd name="connsiteX0" fmla="*/ 0 w 611742"/>
                  <a:gd name="connsiteY0" fmla="*/ 0 h 901700"/>
                  <a:gd name="connsiteX1" fmla="*/ 343527 w 611742"/>
                  <a:gd name="connsiteY1" fmla="*/ 0 h 901700"/>
                  <a:gd name="connsiteX2" fmla="*/ 316984 w 611742"/>
                  <a:gd name="connsiteY2" fmla="*/ 60325 h 901700"/>
                  <a:gd name="connsiteX3" fmla="*/ 380484 w 611742"/>
                  <a:gd name="connsiteY3" fmla="*/ 107950 h 901700"/>
                  <a:gd name="connsiteX4" fmla="*/ 399534 w 611742"/>
                  <a:gd name="connsiteY4" fmla="*/ 215900 h 901700"/>
                  <a:gd name="connsiteX5" fmla="*/ 485259 w 611742"/>
                  <a:gd name="connsiteY5" fmla="*/ 279400 h 901700"/>
                  <a:gd name="connsiteX6" fmla="*/ 609084 w 611742"/>
                  <a:gd name="connsiteY6" fmla="*/ 514350 h 901700"/>
                  <a:gd name="connsiteX7" fmla="*/ 611742 w 611742"/>
                  <a:gd name="connsiteY7" fmla="*/ 562198 h 901700"/>
                  <a:gd name="connsiteX8" fmla="*/ 605908 w 611742"/>
                  <a:gd name="connsiteY8" fmla="*/ 567060 h 901700"/>
                  <a:gd name="connsiteX9" fmla="*/ 567808 w 611742"/>
                  <a:gd name="connsiteY9" fmla="*/ 772800 h 901700"/>
                  <a:gd name="connsiteX10" fmla="*/ 572294 w 611742"/>
                  <a:gd name="connsiteY10" fmla="*/ 819150 h 901700"/>
                  <a:gd name="connsiteX11" fmla="*/ 482084 w 611742"/>
                  <a:gd name="connsiteY11" fmla="*/ 819150 h 901700"/>
                  <a:gd name="connsiteX12" fmla="*/ 475734 w 611742"/>
                  <a:gd name="connsiteY12" fmla="*/ 901700 h 901700"/>
                  <a:gd name="connsiteX13" fmla="*/ 434459 w 611742"/>
                  <a:gd name="connsiteY13" fmla="*/ 850900 h 901700"/>
                  <a:gd name="connsiteX14" fmla="*/ 136009 w 611742"/>
                  <a:gd name="connsiteY14" fmla="*/ 825500 h 901700"/>
                  <a:gd name="connsiteX15" fmla="*/ 75016 w 611742"/>
                  <a:gd name="connsiteY15" fmla="*/ 770606 h 901700"/>
                  <a:gd name="connsiteX16" fmla="*/ 53459 w 611742"/>
                  <a:gd name="connsiteY16" fmla="*/ 587375 h 901700"/>
                  <a:gd name="connsiteX17" fmla="*/ 85209 w 611742"/>
                  <a:gd name="connsiteY17" fmla="*/ 523875 h 901700"/>
                  <a:gd name="connsiteX18" fmla="*/ 59809 w 611742"/>
                  <a:gd name="connsiteY18" fmla="*/ 434975 h 901700"/>
                  <a:gd name="connsiteX19" fmla="*/ 0 w 611742"/>
                  <a:gd name="connsiteY19" fmla="*/ 0 h 901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1742" h="901700">
                    <a:moveTo>
                      <a:pt x="0" y="0"/>
                    </a:moveTo>
                    <a:lnTo>
                      <a:pt x="343527" y="0"/>
                    </a:lnTo>
                    <a:lnTo>
                      <a:pt x="316984" y="60325"/>
                    </a:lnTo>
                    <a:lnTo>
                      <a:pt x="380484" y="107950"/>
                    </a:lnTo>
                    <a:lnTo>
                      <a:pt x="399534" y="215900"/>
                    </a:lnTo>
                    <a:lnTo>
                      <a:pt x="485259" y="279400"/>
                    </a:lnTo>
                    <a:lnTo>
                      <a:pt x="609084" y="514350"/>
                    </a:lnTo>
                    <a:lnTo>
                      <a:pt x="611742" y="562198"/>
                    </a:lnTo>
                    <a:lnTo>
                      <a:pt x="605908" y="567060"/>
                    </a:lnTo>
                    <a:lnTo>
                      <a:pt x="567808" y="772800"/>
                    </a:lnTo>
                    <a:lnTo>
                      <a:pt x="572294" y="819150"/>
                    </a:lnTo>
                    <a:lnTo>
                      <a:pt x="482084" y="819150"/>
                    </a:lnTo>
                    <a:lnTo>
                      <a:pt x="475734" y="901700"/>
                    </a:lnTo>
                    <a:lnTo>
                      <a:pt x="434459" y="850900"/>
                    </a:lnTo>
                    <a:lnTo>
                      <a:pt x="136009" y="825500"/>
                    </a:lnTo>
                    <a:lnTo>
                      <a:pt x="75016" y="770606"/>
                    </a:lnTo>
                    <a:lnTo>
                      <a:pt x="53459" y="587375"/>
                    </a:lnTo>
                    <a:lnTo>
                      <a:pt x="85209" y="523875"/>
                    </a:lnTo>
                    <a:lnTo>
                      <a:pt x="59809" y="434975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1190C2A-DA3F-4BDA-BAAC-550B43D8E4F5}"/>
                  </a:ext>
                </a:extLst>
              </p:cNvPr>
              <p:cNvSpPr/>
              <p:nvPr/>
            </p:nvSpPr>
            <p:spPr>
              <a:xfrm>
                <a:off x="5310189" y="2567941"/>
                <a:ext cx="595312" cy="1175059"/>
              </a:xfrm>
              <a:custGeom>
                <a:avLst/>
                <a:gdLst>
                  <a:gd name="connsiteX0" fmla="*/ 102632 w 595312"/>
                  <a:gd name="connsiteY0" fmla="*/ 0 h 1175059"/>
                  <a:gd name="connsiteX1" fmla="*/ 594877 w 595312"/>
                  <a:gd name="connsiteY1" fmla="*/ 0 h 1175059"/>
                  <a:gd name="connsiteX2" fmla="*/ 595312 w 595312"/>
                  <a:gd name="connsiteY2" fmla="*/ 3810 h 1175059"/>
                  <a:gd name="connsiteX3" fmla="*/ 538162 w 595312"/>
                  <a:gd name="connsiteY3" fmla="*/ 175260 h 1175059"/>
                  <a:gd name="connsiteX4" fmla="*/ 541336 w 595312"/>
                  <a:gd name="connsiteY4" fmla="*/ 175260 h 1175059"/>
                  <a:gd name="connsiteX5" fmla="*/ 541336 w 595312"/>
                  <a:gd name="connsiteY5" fmla="*/ 797560 h 1175059"/>
                  <a:gd name="connsiteX6" fmla="*/ 461961 w 595312"/>
                  <a:gd name="connsiteY6" fmla="*/ 883285 h 1175059"/>
                  <a:gd name="connsiteX7" fmla="*/ 461961 w 595312"/>
                  <a:gd name="connsiteY7" fmla="*/ 953135 h 1175059"/>
                  <a:gd name="connsiteX8" fmla="*/ 471486 w 595312"/>
                  <a:gd name="connsiteY8" fmla="*/ 991235 h 1175059"/>
                  <a:gd name="connsiteX9" fmla="*/ 436561 w 595312"/>
                  <a:gd name="connsiteY9" fmla="*/ 1007110 h 1175059"/>
                  <a:gd name="connsiteX10" fmla="*/ 452436 w 595312"/>
                  <a:gd name="connsiteY10" fmla="*/ 1070610 h 1175059"/>
                  <a:gd name="connsiteX11" fmla="*/ 411161 w 595312"/>
                  <a:gd name="connsiteY11" fmla="*/ 1057910 h 1175059"/>
                  <a:gd name="connsiteX12" fmla="*/ 398461 w 595312"/>
                  <a:gd name="connsiteY12" fmla="*/ 1140460 h 1175059"/>
                  <a:gd name="connsiteX13" fmla="*/ 350836 w 595312"/>
                  <a:gd name="connsiteY13" fmla="*/ 1111885 h 1175059"/>
                  <a:gd name="connsiteX14" fmla="*/ 309561 w 595312"/>
                  <a:gd name="connsiteY14" fmla="*/ 1140460 h 1175059"/>
                  <a:gd name="connsiteX15" fmla="*/ 303456 w 595312"/>
                  <a:gd name="connsiteY15" fmla="*/ 1175059 h 1175059"/>
                  <a:gd name="connsiteX16" fmla="*/ 280987 w 595312"/>
                  <a:gd name="connsiteY16" fmla="*/ 1156335 h 1175059"/>
                  <a:gd name="connsiteX17" fmla="*/ 266700 w 595312"/>
                  <a:gd name="connsiteY17" fmla="*/ 1022985 h 1175059"/>
                  <a:gd name="connsiteX18" fmla="*/ 152400 w 595312"/>
                  <a:gd name="connsiteY18" fmla="*/ 922973 h 1175059"/>
                  <a:gd name="connsiteX19" fmla="*/ 161925 w 595312"/>
                  <a:gd name="connsiteY19" fmla="*/ 770573 h 1175059"/>
                  <a:gd name="connsiteX20" fmla="*/ 100012 w 595312"/>
                  <a:gd name="connsiteY20" fmla="*/ 761048 h 1175059"/>
                  <a:gd name="connsiteX21" fmla="*/ 114300 w 595312"/>
                  <a:gd name="connsiteY21" fmla="*/ 699135 h 1175059"/>
                  <a:gd name="connsiteX22" fmla="*/ 0 w 595312"/>
                  <a:gd name="connsiteY22" fmla="*/ 594360 h 1175059"/>
                  <a:gd name="connsiteX23" fmla="*/ 0 w 595312"/>
                  <a:gd name="connsiteY23" fmla="*/ 441960 h 1175059"/>
                  <a:gd name="connsiteX24" fmla="*/ 66675 w 595312"/>
                  <a:gd name="connsiteY24" fmla="*/ 341948 h 1175059"/>
                  <a:gd name="connsiteX25" fmla="*/ 71437 w 595312"/>
                  <a:gd name="connsiteY25" fmla="*/ 241935 h 1175059"/>
                  <a:gd name="connsiteX26" fmla="*/ 157162 w 595312"/>
                  <a:gd name="connsiteY26" fmla="*/ 194310 h 1175059"/>
                  <a:gd name="connsiteX27" fmla="*/ 180975 w 595312"/>
                  <a:gd name="connsiteY27" fmla="*/ 103823 h 1175059"/>
                  <a:gd name="connsiteX28" fmla="*/ 114300 w 595312"/>
                  <a:gd name="connsiteY28" fmla="*/ 13335 h 1175059"/>
                  <a:gd name="connsiteX29" fmla="*/ 102632 w 595312"/>
                  <a:gd name="connsiteY29" fmla="*/ 0 h 1175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95312" h="1175059">
                    <a:moveTo>
                      <a:pt x="102632" y="0"/>
                    </a:moveTo>
                    <a:lnTo>
                      <a:pt x="594877" y="0"/>
                    </a:lnTo>
                    <a:lnTo>
                      <a:pt x="595312" y="3810"/>
                    </a:lnTo>
                    <a:lnTo>
                      <a:pt x="538162" y="175260"/>
                    </a:lnTo>
                    <a:lnTo>
                      <a:pt x="541336" y="175260"/>
                    </a:lnTo>
                    <a:lnTo>
                      <a:pt x="541336" y="797560"/>
                    </a:lnTo>
                    <a:lnTo>
                      <a:pt x="461961" y="883285"/>
                    </a:lnTo>
                    <a:lnTo>
                      <a:pt x="461961" y="953135"/>
                    </a:lnTo>
                    <a:lnTo>
                      <a:pt x="471486" y="991235"/>
                    </a:lnTo>
                    <a:lnTo>
                      <a:pt x="436561" y="1007110"/>
                    </a:lnTo>
                    <a:lnTo>
                      <a:pt x="452436" y="1070610"/>
                    </a:lnTo>
                    <a:lnTo>
                      <a:pt x="411161" y="1057910"/>
                    </a:lnTo>
                    <a:lnTo>
                      <a:pt x="398461" y="1140460"/>
                    </a:lnTo>
                    <a:lnTo>
                      <a:pt x="350836" y="1111885"/>
                    </a:lnTo>
                    <a:lnTo>
                      <a:pt x="309561" y="1140460"/>
                    </a:lnTo>
                    <a:lnTo>
                      <a:pt x="303456" y="1175059"/>
                    </a:lnTo>
                    <a:lnTo>
                      <a:pt x="280987" y="1156335"/>
                    </a:lnTo>
                    <a:lnTo>
                      <a:pt x="266700" y="1022985"/>
                    </a:lnTo>
                    <a:lnTo>
                      <a:pt x="152400" y="922973"/>
                    </a:lnTo>
                    <a:lnTo>
                      <a:pt x="161925" y="770573"/>
                    </a:lnTo>
                    <a:lnTo>
                      <a:pt x="100012" y="761048"/>
                    </a:lnTo>
                    <a:lnTo>
                      <a:pt x="114300" y="699135"/>
                    </a:lnTo>
                    <a:lnTo>
                      <a:pt x="0" y="594360"/>
                    </a:lnTo>
                    <a:lnTo>
                      <a:pt x="0" y="441960"/>
                    </a:lnTo>
                    <a:lnTo>
                      <a:pt x="66675" y="341948"/>
                    </a:lnTo>
                    <a:lnTo>
                      <a:pt x="71437" y="241935"/>
                    </a:lnTo>
                    <a:lnTo>
                      <a:pt x="157162" y="194310"/>
                    </a:lnTo>
                    <a:lnTo>
                      <a:pt x="180975" y="103823"/>
                    </a:lnTo>
                    <a:lnTo>
                      <a:pt x="114300" y="13335"/>
                    </a:lnTo>
                    <a:lnTo>
                      <a:pt x="10263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3DA4C2F-5550-47AF-ADD4-43213C62E8C9}"/>
                  </a:ext>
                </a:extLst>
              </p:cNvPr>
              <p:cNvSpPr/>
              <p:nvPr/>
            </p:nvSpPr>
            <p:spPr>
              <a:xfrm>
                <a:off x="5772151" y="2743201"/>
                <a:ext cx="434975" cy="812799"/>
              </a:xfrm>
              <a:custGeom>
                <a:avLst/>
                <a:gdLst>
                  <a:gd name="connsiteX0" fmla="*/ 79375 w 434975"/>
                  <a:gd name="connsiteY0" fmla="*/ 0 h 812799"/>
                  <a:gd name="connsiteX1" fmla="*/ 434975 w 434975"/>
                  <a:gd name="connsiteY1" fmla="*/ 0 h 812799"/>
                  <a:gd name="connsiteX2" fmla="*/ 434975 w 434975"/>
                  <a:gd name="connsiteY2" fmla="*/ 558799 h 812799"/>
                  <a:gd name="connsiteX3" fmla="*/ 419100 w 434975"/>
                  <a:gd name="connsiteY3" fmla="*/ 625474 h 812799"/>
                  <a:gd name="connsiteX4" fmla="*/ 361950 w 434975"/>
                  <a:gd name="connsiteY4" fmla="*/ 628649 h 812799"/>
                  <a:gd name="connsiteX5" fmla="*/ 346075 w 434975"/>
                  <a:gd name="connsiteY5" fmla="*/ 673099 h 812799"/>
                  <a:gd name="connsiteX6" fmla="*/ 279400 w 434975"/>
                  <a:gd name="connsiteY6" fmla="*/ 761999 h 812799"/>
                  <a:gd name="connsiteX7" fmla="*/ 244475 w 434975"/>
                  <a:gd name="connsiteY7" fmla="*/ 774699 h 812799"/>
                  <a:gd name="connsiteX8" fmla="*/ 215900 w 434975"/>
                  <a:gd name="connsiteY8" fmla="*/ 723899 h 812799"/>
                  <a:gd name="connsiteX9" fmla="*/ 190500 w 434975"/>
                  <a:gd name="connsiteY9" fmla="*/ 781049 h 812799"/>
                  <a:gd name="connsiteX10" fmla="*/ 168275 w 434975"/>
                  <a:gd name="connsiteY10" fmla="*/ 781049 h 812799"/>
                  <a:gd name="connsiteX11" fmla="*/ 130175 w 434975"/>
                  <a:gd name="connsiteY11" fmla="*/ 812799 h 812799"/>
                  <a:gd name="connsiteX12" fmla="*/ 79375 w 434975"/>
                  <a:gd name="connsiteY12" fmla="*/ 777874 h 812799"/>
                  <a:gd name="connsiteX13" fmla="*/ 53975 w 434975"/>
                  <a:gd name="connsiteY13" fmla="*/ 809624 h 812799"/>
                  <a:gd name="connsiteX14" fmla="*/ 1980 w 434975"/>
                  <a:gd name="connsiteY14" fmla="*/ 785793 h 812799"/>
                  <a:gd name="connsiteX15" fmla="*/ 0 w 434975"/>
                  <a:gd name="connsiteY15" fmla="*/ 777875 h 812799"/>
                  <a:gd name="connsiteX16" fmla="*/ 0 w 434975"/>
                  <a:gd name="connsiteY16" fmla="*/ 708025 h 812799"/>
                  <a:gd name="connsiteX17" fmla="*/ 79375 w 434975"/>
                  <a:gd name="connsiteY17" fmla="*/ 622300 h 812799"/>
                  <a:gd name="connsiteX18" fmla="*/ 79375 w 434975"/>
                  <a:gd name="connsiteY18" fmla="*/ 0 h 812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34975" h="812799">
                    <a:moveTo>
                      <a:pt x="79375" y="0"/>
                    </a:moveTo>
                    <a:lnTo>
                      <a:pt x="434975" y="0"/>
                    </a:lnTo>
                    <a:lnTo>
                      <a:pt x="434975" y="558799"/>
                    </a:lnTo>
                    <a:lnTo>
                      <a:pt x="419100" y="625474"/>
                    </a:lnTo>
                    <a:lnTo>
                      <a:pt x="361950" y="628649"/>
                    </a:lnTo>
                    <a:lnTo>
                      <a:pt x="346075" y="673099"/>
                    </a:lnTo>
                    <a:lnTo>
                      <a:pt x="279400" y="761999"/>
                    </a:lnTo>
                    <a:lnTo>
                      <a:pt x="244475" y="774699"/>
                    </a:lnTo>
                    <a:lnTo>
                      <a:pt x="215900" y="723899"/>
                    </a:lnTo>
                    <a:lnTo>
                      <a:pt x="190500" y="781049"/>
                    </a:lnTo>
                    <a:lnTo>
                      <a:pt x="168275" y="781049"/>
                    </a:lnTo>
                    <a:lnTo>
                      <a:pt x="130175" y="812799"/>
                    </a:lnTo>
                    <a:lnTo>
                      <a:pt x="79375" y="777874"/>
                    </a:lnTo>
                    <a:lnTo>
                      <a:pt x="53975" y="809624"/>
                    </a:lnTo>
                    <a:lnTo>
                      <a:pt x="1980" y="785793"/>
                    </a:lnTo>
                    <a:lnTo>
                      <a:pt x="0" y="777875"/>
                    </a:lnTo>
                    <a:lnTo>
                      <a:pt x="0" y="708025"/>
                    </a:lnTo>
                    <a:lnTo>
                      <a:pt x="79375" y="622300"/>
                    </a:lnTo>
                    <a:lnTo>
                      <a:pt x="793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8FF02583-B11A-441D-982A-D922AC54AAB9}"/>
                  </a:ext>
                </a:extLst>
              </p:cNvPr>
              <p:cNvSpPr/>
              <p:nvPr/>
            </p:nvSpPr>
            <p:spPr>
              <a:xfrm>
                <a:off x="6207126" y="2588882"/>
                <a:ext cx="574675" cy="849172"/>
              </a:xfrm>
              <a:custGeom>
                <a:avLst/>
                <a:gdLst>
                  <a:gd name="connsiteX0" fmla="*/ 574675 w 574675"/>
                  <a:gd name="connsiteY0" fmla="*/ 0 h 849172"/>
                  <a:gd name="connsiteX1" fmla="*/ 574675 w 574675"/>
                  <a:gd name="connsiteY1" fmla="*/ 427369 h 849172"/>
                  <a:gd name="connsiteX2" fmla="*/ 530225 w 574675"/>
                  <a:gd name="connsiteY2" fmla="*/ 541669 h 849172"/>
                  <a:gd name="connsiteX3" fmla="*/ 530225 w 574675"/>
                  <a:gd name="connsiteY3" fmla="*/ 611519 h 849172"/>
                  <a:gd name="connsiteX4" fmla="*/ 447675 w 574675"/>
                  <a:gd name="connsiteY4" fmla="*/ 675019 h 849172"/>
                  <a:gd name="connsiteX5" fmla="*/ 384175 w 574675"/>
                  <a:gd name="connsiteY5" fmla="*/ 802019 h 849172"/>
                  <a:gd name="connsiteX6" fmla="*/ 300349 w 574675"/>
                  <a:gd name="connsiteY6" fmla="*/ 849172 h 849172"/>
                  <a:gd name="connsiteX7" fmla="*/ 234950 w 574675"/>
                  <a:gd name="connsiteY7" fmla="*/ 792493 h 849172"/>
                  <a:gd name="connsiteX8" fmla="*/ 209550 w 574675"/>
                  <a:gd name="connsiteY8" fmla="*/ 805193 h 849172"/>
                  <a:gd name="connsiteX9" fmla="*/ 193675 w 574675"/>
                  <a:gd name="connsiteY9" fmla="*/ 776618 h 849172"/>
                  <a:gd name="connsiteX10" fmla="*/ 127000 w 574675"/>
                  <a:gd name="connsiteY10" fmla="*/ 802018 h 849172"/>
                  <a:gd name="connsiteX11" fmla="*/ 69850 w 574675"/>
                  <a:gd name="connsiteY11" fmla="*/ 773443 h 849172"/>
                  <a:gd name="connsiteX12" fmla="*/ 34925 w 574675"/>
                  <a:gd name="connsiteY12" fmla="*/ 703593 h 849172"/>
                  <a:gd name="connsiteX13" fmla="*/ 0 w 574675"/>
                  <a:gd name="connsiteY13" fmla="*/ 703593 h 849172"/>
                  <a:gd name="connsiteX14" fmla="*/ 0 w 574675"/>
                  <a:gd name="connsiteY14" fmla="*/ 154319 h 849172"/>
                  <a:gd name="connsiteX15" fmla="*/ 188914 w 574675"/>
                  <a:gd name="connsiteY15" fmla="*/ 154319 h 849172"/>
                  <a:gd name="connsiteX16" fmla="*/ 217489 w 574675"/>
                  <a:gd name="connsiteY16" fmla="*/ 120982 h 849172"/>
                  <a:gd name="connsiteX17" fmla="*/ 221592 w 574675"/>
                  <a:gd name="connsiteY17" fmla="*/ 117574 h 849172"/>
                  <a:gd name="connsiteX18" fmla="*/ 301626 w 574675"/>
                  <a:gd name="connsiteY18" fmla="*/ 160669 h 849172"/>
                  <a:gd name="connsiteX19" fmla="*/ 498476 w 574675"/>
                  <a:gd name="connsiteY19" fmla="*/ 33669 h 849172"/>
                  <a:gd name="connsiteX20" fmla="*/ 574675 w 574675"/>
                  <a:gd name="connsiteY20" fmla="*/ 0 h 849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74675" h="849172">
                    <a:moveTo>
                      <a:pt x="574675" y="0"/>
                    </a:moveTo>
                    <a:lnTo>
                      <a:pt x="574675" y="427369"/>
                    </a:lnTo>
                    <a:lnTo>
                      <a:pt x="530225" y="541669"/>
                    </a:lnTo>
                    <a:lnTo>
                      <a:pt x="530225" y="611519"/>
                    </a:lnTo>
                    <a:lnTo>
                      <a:pt x="447675" y="675019"/>
                    </a:lnTo>
                    <a:lnTo>
                      <a:pt x="384175" y="802019"/>
                    </a:lnTo>
                    <a:lnTo>
                      <a:pt x="300349" y="849172"/>
                    </a:lnTo>
                    <a:lnTo>
                      <a:pt x="234950" y="792493"/>
                    </a:lnTo>
                    <a:lnTo>
                      <a:pt x="209550" y="805193"/>
                    </a:lnTo>
                    <a:lnTo>
                      <a:pt x="193675" y="776618"/>
                    </a:lnTo>
                    <a:lnTo>
                      <a:pt x="127000" y="802018"/>
                    </a:lnTo>
                    <a:lnTo>
                      <a:pt x="69850" y="773443"/>
                    </a:lnTo>
                    <a:lnTo>
                      <a:pt x="34925" y="703593"/>
                    </a:lnTo>
                    <a:lnTo>
                      <a:pt x="0" y="703593"/>
                    </a:lnTo>
                    <a:lnTo>
                      <a:pt x="0" y="154319"/>
                    </a:lnTo>
                    <a:lnTo>
                      <a:pt x="188914" y="154319"/>
                    </a:lnTo>
                    <a:lnTo>
                      <a:pt x="217489" y="120982"/>
                    </a:lnTo>
                    <a:lnTo>
                      <a:pt x="221592" y="117574"/>
                    </a:lnTo>
                    <a:lnTo>
                      <a:pt x="301626" y="160669"/>
                    </a:lnTo>
                    <a:lnTo>
                      <a:pt x="498476" y="33669"/>
                    </a:lnTo>
                    <a:lnTo>
                      <a:pt x="5746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D1C893C-6DB6-48E4-9183-83571F38C44F}"/>
                  </a:ext>
                </a:extLst>
              </p:cNvPr>
              <p:cNvSpPr/>
              <p:nvPr/>
            </p:nvSpPr>
            <p:spPr>
              <a:xfrm>
                <a:off x="6770867" y="2549589"/>
                <a:ext cx="782875" cy="610331"/>
              </a:xfrm>
              <a:custGeom>
                <a:avLst/>
                <a:gdLst>
                  <a:gd name="connsiteX0" fmla="*/ 99861 w 782875"/>
                  <a:gd name="connsiteY0" fmla="*/ 0 h 610331"/>
                  <a:gd name="connsiteX1" fmla="*/ 101422 w 782875"/>
                  <a:gd name="connsiteY1" fmla="*/ 7875 h 610331"/>
                  <a:gd name="connsiteX2" fmla="*/ 137140 w 782875"/>
                  <a:gd name="connsiteY2" fmla="*/ 131700 h 610331"/>
                  <a:gd name="connsiteX3" fmla="*/ 701497 w 782875"/>
                  <a:gd name="connsiteY3" fmla="*/ 131700 h 610331"/>
                  <a:gd name="connsiteX4" fmla="*/ 777697 w 782875"/>
                  <a:gd name="connsiteY4" fmla="*/ 267431 h 610331"/>
                  <a:gd name="connsiteX5" fmla="*/ 782875 w 782875"/>
                  <a:gd name="connsiteY5" fmla="*/ 270626 h 610331"/>
                  <a:gd name="connsiteX6" fmla="*/ 725309 w 782875"/>
                  <a:gd name="connsiteY6" fmla="*/ 384112 h 610331"/>
                  <a:gd name="connsiteX7" fmla="*/ 727690 w 782875"/>
                  <a:gd name="connsiteY7" fmla="*/ 448406 h 610331"/>
                  <a:gd name="connsiteX8" fmla="*/ 780078 w 782875"/>
                  <a:gd name="connsiteY8" fmla="*/ 531750 h 610331"/>
                  <a:gd name="connsiteX9" fmla="*/ 698987 w 782875"/>
                  <a:gd name="connsiteY9" fmla="*/ 601256 h 610331"/>
                  <a:gd name="connsiteX10" fmla="*/ 632439 w 782875"/>
                  <a:gd name="connsiteY10" fmla="*/ 610331 h 610331"/>
                  <a:gd name="connsiteX11" fmla="*/ 10933 w 782875"/>
                  <a:gd name="connsiteY11" fmla="*/ 610331 h 610331"/>
                  <a:gd name="connsiteX12" fmla="*/ 18077 w 782875"/>
                  <a:gd name="connsiteY12" fmla="*/ 517462 h 610331"/>
                  <a:gd name="connsiteX13" fmla="*/ 0 w 782875"/>
                  <a:gd name="connsiteY13" fmla="*/ 494778 h 610331"/>
                  <a:gd name="connsiteX14" fmla="*/ 10934 w 782875"/>
                  <a:gd name="connsiteY14" fmla="*/ 466662 h 610331"/>
                  <a:gd name="connsiteX15" fmla="*/ 10934 w 782875"/>
                  <a:gd name="connsiteY15" fmla="*/ 39293 h 610331"/>
                  <a:gd name="connsiteX16" fmla="*/ 99861 w 782875"/>
                  <a:gd name="connsiteY16" fmla="*/ 0 h 610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2875" h="610331">
                    <a:moveTo>
                      <a:pt x="99861" y="0"/>
                    </a:moveTo>
                    <a:lnTo>
                      <a:pt x="101422" y="7875"/>
                    </a:lnTo>
                    <a:lnTo>
                      <a:pt x="137140" y="131700"/>
                    </a:lnTo>
                    <a:lnTo>
                      <a:pt x="701497" y="131700"/>
                    </a:lnTo>
                    <a:lnTo>
                      <a:pt x="777697" y="267431"/>
                    </a:lnTo>
                    <a:lnTo>
                      <a:pt x="782875" y="270626"/>
                    </a:lnTo>
                    <a:lnTo>
                      <a:pt x="725309" y="384112"/>
                    </a:lnTo>
                    <a:cubicBezTo>
                      <a:pt x="726103" y="405543"/>
                      <a:pt x="726896" y="426975"/>
                      <a:pt x="727690" y="448406"/>
                    </a:cubicBezTo>
                    <a:lnTo>
                      <a:pt x="780078" y="531750"/>
                    </a:lnTo>
                    <a:lnTo>
                      <a:pt x="698987" y="601256"/>
                    </a:lnTo>
                    <a:lnTo>
                      <a:pt x="632439" y="610331"/>
                    </a:lnTo>
                    <a:lnTo>
                      <a:pt x="10933" y="610331"/>
                    </a:lnTo>
                    <a:lnTo>
                      <a:pt x="18077" y="517462"/>
                    </a:lnTo>
                    <a:lnTo>
                      <a:pt x="0" y="494778"/>
                    </a:lnTo>
                    <a:lnTo>
                      <a:pt x="10934" y="466662"/>
                    </a:lnTo>
                    <a:lnTo>
                      <a:pt x="10934" y="39293"/>
                    </a:lnTo>
                    <a:lnTo>
                      <a:pt x="9986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1D13B778-BD1A-43AE-9BE7-06D99EF08D76}"/>
                  </a:ext>
                </a:extLst>
              </p:cNvPr>
              <p:cNvSpPr/>
              <p:nvPr/>
            </p:nvSpPr>
            <p:spPr>
              <a:xfrm>
                <a:off x="7731126" y="2670175"/>
                <a:ext cx="228599" cy="214600"/>
              </a:xfrm>
              <a:custGeom>
                <a:avLst/>
                <a:gdLst>
                  <a:gd name="connsiteX0" fmla="*/ 498 w 228599"/>
                  <a:gd name="connsiteY0" fmla="*/ 0 h 214600"/>
                  <a:gd name="connsiteX1" fmla="*/ 226785 w 228599"/>
                  <a:gd name="connsiteY1" fmla="*/ 0 h 214600"/>
                  <a:gd name="connsiteX2" fmla="*/ 219074 w 228599"/>
                  <a:gd name="connsiteY2" fmla="*/ 53975 h 214600"/>
                  <a:gd name="connsiteX3" fmla="*/ 228599 w 228599"/>
                  <a:gd name="connsiteY3" fmla="*/ 111125 h 214600"/>
                  <a:gd name="connsiteX4" fmla="*/ 217803 w 228599"/>
                  <a:gd name="connsiteY4" fmla="*/ 148312 h 214600"/>
                  <a:gd name="connsiteX5" fmla="*/ 201294 w 228599"/>
                  <a:gd name="connsiteY5" fmla="*/ 156851 h 214600"/>
                  <a:gd name="connsiteX6" fmla="*/ 10722 w 228599"/>
                  <a:gd name="connsiteY6" fmla="*/ 214600 h 214600"/>
                  <a:gd name="connsiteX7" fmla="*/ 6350 w 228599"/>
                  <a:gd name="connsiteY7" fmla="*/ 155576 h 214600"/>
                  <a:gd name="connsiteX8" fmla="*/ 0 w 228599"/>
                  <a:gd name="connsiteY8" fmla="*/ 3176 h 214600"/>
                  <a:gd name="connsiteX9" fmla="*/ 498 w 228599"/>
                  <a:gd name="connsiteY9" fmla="*/ 0 h 2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599" h="214600">
                    <a:moveTo>
                      <a:pt x="498" y="0"/>
                    </a:moveTo>
                    <a:lnTo>
                      <a:pt x="226785" y="0"/>
                    </a:lnTo>
                    <a:lnTo>
                      <a:pt x="219074" y="53975"/>
                    </a:lnTo>
                    <a:lnTo>
                      <a:pt x="228599" y="111125"/>
                    </a:lnTo>
                    <a:lnTo>
                      <a:pt x="217803" y="148312"/>
                    </a:lnTo>
                    <a:lnTo>
                      <a:pt x="201294" y="156851"/>
                    </a:lnTo>
                    <a:lnTo>
                      <a:pt x="10722" y="214600"/>
                    </a:lnTo>
                    <a:lnTo>
                      <a:pt x="6350" y="155576"/>
                    </a:lnTo>
                    <a:lnTo>
                      <a:pt x="0" y="3176"/>
                    </a:lnTo>
                    <a:lnTo>
                      <a:pt x="49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7A89BF3-BB2F-45A5-98D2-406E8FE89DD5}"/>
                  </a:ext>
                </a:extLst>
              </p:cNvPr>
              <p:cNvSpPr/>
              <p:nvPr/>
            </p:nvSpPr>
            <p:spPr>
              <a:xfrm>
                <a:off x="4972051" y="4486275"/>
                <a:ext cx="598168" cy="718190"/>
              </a:xfrm>
              <a:custGeom>
                <a:avLst/>
                <a:gdLst>
                  <a:gd name="connsiteX0" fmla="*/ 0 w 598168"/>
                  <a:gd name="connsiteY0" fmla="*/ 0 h 718190"/>
                  <a:gd name="connsiteX1" fmla="*/ 371187 w 598168"/>
                  <a:gd name="connsiteY1" fmla="*/ 0 h 718190"/>
                  <a:gd name="connsiteX2" fmla="*/ 368300 w 598168"/>
                  <a:gd name="connsiteY2" fmla="*/ 19050 h 718190"/>
                  <a:gd name="connsiteX3" fmla="*/ 403225 w 598168"/>
                  <a:gd name="connsiteY3" fmla="*/ 104775 h 718190"/>
                  <a:gd name="connsiteX4" fmla="*/ 384175 w 598168"/>
                  <a:gd name="connsiteY4" fmla="*/ 222250 h 718190"/>
                  <a:gd name="connsiteX5" fmla="*/ 314325 w 598168"/>
                  <a:gd name="connsiteY5" fmla="*/ 320675 h 718190"/>
                  <a:gd name="connsiteX6" fmla="*/ 314325 w 598168"/>
                  <a:gd name="connsiteY6" fmla="*/ 393700 h 718190"/>
                  <a:gd name="connsiteX7" fmla="*/ 565150 w 598168"/>
                  <a:gd name="connsiteY7" fmla="*/ 400050 h 718190"/>
                  <a:gd name="connsiteX8" fmla="*/ 546345 w 598168"/>
                  <a:gd name="connsiteY8" fmla="*/ 497210 h 718190"/>
                  <a:gd name="connsiteX9" fmla="*/ 544828 w 598168"/>
                  <a:gd name="connsiteY9" fmla="*/ 497210 h 718190"/>
                  <a:gd name="connsiteX10" fmla="*/ 598168 w 598168"/>
                  <a:gd name="connsiteY10" fmla="*/ 626750 h 718190"/>
                  <a:gd name="connsiteX11" fmla="*/ 544828 w 598168"/>
                  <a:gd name="connsiteY11" fmla="*/ 710570 h 718190"/>
                  <a:gd name="connsiteX12" fmla="*/ 407668 w 598168"/>
                  <a:gd name="connsiteY12" fmla="*/ 718190 h 718190"/>
                  <a:gd name="connsiteX13" fmla="*/ 285748 w 598168"/>
                  <a:gd name="connsiteY13" fmla="*/ 581030 h 718190"/>
                  <a:gd name="connsiteX14" fmla="*/ 255268 w 598168"/>
                  <a:gd name="connsiteY14" fmla="*/ 641990 h 718190"/>
                  <a:gd name="connsiteX15" fmla="*/ 18147 w 598168"/>
                  <a:gd name="connsiteY15" fmla="*/ 647918 h 718190"/>
                  <a:gd name="connsiteX16" fmla="*/ 61913 w 598168"/>
                  <a:gd name="connsiteY16" fmla="*/ 357188 h 718190"/>
                  <a:gd name="connsiteX17" fmla="*/ 0 w 598168"/>
                  <a:gd name="connsiteY17" fmla="*/ 209550 h 718190"/>
                  <a:gd name="connsiteX18" fmla="*/ 0 w 598168"/>
                  <a:gd name="connsiteY18" fmla="*/ 0 h 718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8" h="718190">
                    <a:moveTo>
                      <a:pt x="0" y="0"/>
                    </a:moveTo>
                    <a:lnTo>
                      <a:pt x="371187" y="0"/>
                    </a:lnTo>
                    <a:lnTo>
                      <a:pt x="368300" y="19050"/>
                    </a:lnTo>
                    <a:lnTo>
                      <a:pt x="403225" y="104775"/>
                    </a:lnTo>
                    <a:lnTo>
                      <a:pt x="384175" y="222250"/>
                    </a:lnTo>
                    <a:lnTo>
                      <a:pt x="314325" y="320675"/>
                    </a:lnTo>
                    <a:lnTo>
                      <a:pt x="314325" y="393700"/>
                    </a:lnTo>
                    <a:lnTo>
                      <a:pt x="565150" y="400050"/>
                    </a:lnTo>
                    <a:lnTo>
                      <a:pt x="546345" y="497210"/>
                    </a:lnTo>
                    <a:lnTo>
                      <a:pt x="544828" y="497210"/>
                    </a:lnTo>
                    <a:lnTo>
                      <a:pt x="598168" y="626750"/>
                    </a:lnTo>
                    <a:lnTo>
                      <a:pt x="544828" y="710570"/>
                    </a:lnTo>
                    <a:lnTo>
                      <a:pt x="407668" y="718190"/>
                    </a:lnTo>
                    <a:lnTo>
                      <a:pt x="285748" y="581030"/>
                    </a:lnTo>
                    <a:lnTo>
                      <a:pt x="255268" y="641990"/>
                    </a:lnTo>
                    <a:lnTo>
                      <a:pt x="18147" y="647918"/>
                    </a:lnTo>
                    <a:lnTo>
                      <a:pt x="61913" y="357188"/>
                    </a:lnTo>
                    <a:lnTo>
                      <a:pt x="0" y="20955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E91BD03-44E8-459B-BD6E-47F843D61BEA}"/>
                  </a:ext>
                </a:extLst>
              </p:cNvPr>
              <p:cNvSpPr/>
              <p:nvPr/>
            </p:nvSpPr>
            <p:spPr>
              <a:xfrm>
                <a:off x="6279093" y="3797848"/>
                <a:ext cx="1150407" cy="526170"/>
              </a:xfrm>
              <a:custGeom>
                <a:avLst/>
                <a:gdLst>
                  <a:gd name="connsiteX0" fmla="*/ 373234 w 1150407"/>
                  <a:gd name="connsiteY0" fmla="*/ 0 h 526170"/>
                  <a:gd name="connsiteX1" fmla="*/ 1134553 w 1150407"/>
                  <a:gd name="connsiteY1" fmla="*/ 16062 h 526170"/>
                  <a:gd name="connsiteX2" fmla="*/ 1150407 w 1150407"/>
                  <a:gd name="connsiteY2" fmla="*/ 210277 h 526170"/>
                  <a:gd name="connsiteX3" fmla="*/ 1097067 w 1150407"/>
                  <a:gd name="connsiteY3" fmla="*/ 271237 h 526170"/>
                  <a:gd name="connsiteX4" fmla="*/ 891327 w 1150407"/>
                  <a:gd name="connsiteY4" fmla="*/ 416017 h 526170"/>
                  <a:gd name="connsiteX5" fmla="*/ 853227 w 1150407"/>
                  <a:gd name="connsiteY5" fmla="*/ 484597 h 526170"/>
                  <a:gd name="connsiteX6" fmla="*/ 774701 w 1150407"/>
                  <a:gd name="connsiteY6" fmla="*/ 526170 h 526170"/>
                  <a:gd name="connsiteX7" fmla="*/ 617008 w 1150407"/>
                  <a:gd name="connsiteY7" fmla="*/ 351877 h 526170"/>
                  <a:gd name="connsiteX8" fmla="*/ 474133 w 1150407"/>
                  <a:gd name="connsiteY8" fmla="*/ 351877 h 526170"/>
                  <a:gd name="connsiteX9" fmla="*/ 445558 w 1150407"/>
                  <a:gd name="connsiteY9" fmla="*/ 291552 h 526170"/>
                  <a:gd name="connsiteX10" fmla="*/ 296333 w 1150407"/>
                  <a:gd name="connsiteY10" fmla="*/ 262977 h 526170"/>
                  <a:gd name="connsiteX11" fmla="*/ 169333 w 1150407"/>
                  <a:gd name="connsiteY11" fmla="*/ 313777 h 526170"/>
                  <a:gd name="connsiteX12" fmla="*/ 0 w 1150407"/>
                  <a:gd name="connsiteY12" fmla="*/ 313777 h 526170"/>
                  <a:gd name="connsiteX13" fmla="*/ 1058 w 1150407"/>
                  <a:gd name="connsiteY13" fmla="*/ 266152 h 526170"/>
                  <a:gd name="connsiteX14" fmla="*/ 74083 w 1150407"/>
                  <a:gd name="connsiteY14" fmla="*/ 205827 h 526170"/>
                  <a:gd name="connsiteX15" fmla="*/ 172508 w 1150407"/>
                  <a:gd name="connsiteY15" fmla="*/ 161377 h 526170"/>
                  <a:gd name="connsiteX16" fmla="*/ 197908 w 1150407"/>
                  <a:gd name="connsiteY16" fmla="*/ 120102 h 526170"/>
                  <a:gd name="connsiteX17" fmla="*/ 340783 w 1150407"/>
                  <a:gd name="connsiteY17" fmla="*/ 59777 h 526170"/>
                  <a:gd name="connsiteX18" fmla="*/ 373234 w 1150407"/>
                  <a:gd name="connsiteY18" fmla="*/ 0 h 526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50407" h="526170">
                    <a:moveTo>
                      <a:pt x="373234" y="0"/>
                    </a:moveTo>
                    <a:lnTo>
                      <a:pt x="1134553" y="16062"/>
                    </a:lnTo>
                    <a:lnTo>
                      <a:pt x="1150407" y="210277"/>
                    </a:lnTo>
                    <a:lnTo>
                      <a:pt x="1097067" y="271237"/>
                    </a:lnTo>
                    <a:lnTo>
                      <a:pt x="891327" y="416017"/>
                    </a:lnTo>
                    <a:lnTo>
                      <a:pt x="853227" y="484597"/>
                    </a:lnTo>
                    <a:lnTo>
                      <a:pt x="774701" y="526170"/>
                    </a:lnTo>
                    <a:lnTo>
                      <a:pt x="617008" y="351877"/>
                    </a:lnTo>
                    <a:lnTo>
                      <a:pt x="474133" y="351877"/>
                    </a:lnTo>
                    <a:lnTo>
                      <a:pt x="445558" y="291552"/>
                    </a:lnTo>
                    <a:lnTo>
                      <a:pt x="296333" y="262977"/>
                    </a:lnTo>
                    <a:lnTo>
                      <a:pt x="169333" y="313777"/>
                    </a:lnTo>
                    <a:lnTo>
                      <a:pt x="0" y="313777"/>
                    </a:lnTo>
                    <a:lnTo>
                      <a:pt x="1058" y="266152"/>
                    </a:lnTo>
                    <a:lnTo>
                      <a:pt x="74083" y="205827"/>
                    </a:lnTo>
                    <a:lnTo>
                      <a:pt x="172508" y="161377"/>
                    </a:lnTo>
                    <a:lnTo>
                      <a:pt x="197908" y="120102"/>
                    </a:lnTo>
                    <a:lnTo>
                      <a:pt x="340783" y="59777"/>
                    </a:lnTo>
                    <a:lnTo>
                      <a:pt x="37323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42CC879C-0C14-4DE7-9BB5-32DC84E88C04}"/>
                  </a:ext>
                </a:extLst>
              </p:cNvPr>
              <p:cNvSpPr/>
              <p:nvPr/>
            </p:nvSpPr>
            <p:spPr>
              <a:xfrm>
                <a:off x="5608578" y="3292475"/>
                <a:ext cx="957322" cy="540386"/>
              </a:xfrm>
              <a:custGeom>
                <a:avLst/>
                <a:gdLst>
                  <a:gd name="connsiteX0" fmla="*/ 598547 w 957322"/>
                  <a:gd name="connsiteY0" fmla="*/ 0 h 540386"/>
                  <a:gd name="connsiteX1" fmla="*/ 633472 w 957322"/>
                  <a:gd name="connsiteY1" fmla="*/ 0 h 540386"/>
                  <a:gd name="connsiteX2" fmla="*/ 668397 w 957322"/>
                  <a:gd name="connsiteY2" fmla="*/ 69850 h 540386"/>
                  <a:gd name="connsiteX3" fmla="*/ 725547 w 957322"/>
                  <a:gd name="connsiteY3" fmla="*/ 98425 h 540386"/>
                  <a:gd name="connsiteX4" fmla="*/ 792222 w 957322"/>
                  <a:gd name="connsiteY4" fmla="*/ 73025 h 540386"/>
                  <a:gd name="connsiteX5" fmla="*/ 808097 w 957322"/>
                  <a:gd name="connsiteY5" fmla="*/ 101600 h 540386"/>
                  <a:gd name="connsiteX6" fmla="*/ 833497 w 957322"/>
                  <a:gd name="connsiteY6" fmla="*/ 88900 h 540386"/>
                  <a:gd name="connsiteX7" fmla="*/ 898896 w 957322"/>
                  <a:gd name="connsiteY7" fmla="*/ 145579 h 540386"/>
                  <a:gd name="connsiteX8" fmla="*/ 881122 w 957322"/>
                  <a:gd name="connsiteY8" fmla="*/ 155576 h 540386"/>
                  <a:gd name="connsiteX9" fmla="*/ 887472 w 957322"/>
                  <a:gd name="connsiteY9" fmla="*/ 225426 h 540386"/>
                  <a:gd name="connsiteX10" fmla="*/ 957322 w 957322"/>
                  <a:gd name="connsiteY10" fmla="*/ 346076 h 540386"/>
                  <a:gd name="connsiteX11" fmla="*/ 843022 w 957322"/>
                  <a:gd name="connsiteY11" fmla="*/ 428626 h 540386"/>
                  <a:gd name="connsiteX12" fmla="*/ 797964 w 957322"/>
                  <a:gd name="connsiteY12" fmla="*/ 500189 h 540386"/>
                  <a:gd name="connsiteX13" fmla="*/ 175004 w 957322"/>
                  <a:gd name="connsiteY13" fmla="*/ 487046 h 540386"/>
                  <a:gd name="connsiteX14" fmla="*/ 144524 w 957322"/>
                  <a:gd name="connsiteY14" fmla="*/ 540386 h 540386"/>
                  <a:gd name="connsiteX15" fmla="*/ 0 w 957322"/>
                  <a:gd name="connsiteY15" fmla="*/ 511481 h 540386"/>
                  <a:gd name="connsiteX16" fmla="*/ 11173 w 957322"/>
                  <a:gd name="connsiteY16" fmla="*/ 455614 h 540386"/>
                  <a:gd name="connsiteX17" fmla="*/ 5067 w 957322"/>
                  <a:gd name="connsiteY17" fmla="*/ 450525 h 540386"/>
                  <a:gd name="connsiteX18" fmla="*/ 11172 w 957322"/>
                  <a:gd name="connsiteY18" fmla="*/ 415926 h 540386"/>
                  <a:gd name="connsiteX19" fmla="*/ 52447 w 957322"/>
                  <a:gd name="connsiteY19" fmla="*/ 387351 h 540386"/>
                  <a:gd name="connsiteX20" fmla="*/ 100072 w 957322"/>
                  <a:gd name="connsiteY20" fmla="*/ 415926 h 540386"/>
                  <a:gd name="connsiteX21" fmla="*/ 112772 w 957322"/>
                  <a:gd name="connsiteY21" fmla="*/ 333376 h 540386"/>
                  <a:gd name="connsiteX22" fmla="*/ 154047 w 957322"/>
                  <a:gd name="connsiteY22" fmla="*/ 346076 h 540386"/>
                  <a:gd name="connsiteX23" fmla="*/ 138172 w 957322"/>
                  <a:gd name="connsiteY23" fmla="*/ 282576 h 540386"/>
                  <a:gd name="connsiteX24" fmla="*/ 173097 w 957322"/>
                  <a:gd name="connsiteY24" fmla="*/ 266701 h 540386"/>
                  <a:gd name="connsiteX25" fmla="*/ 165552 w 957322"/>
                  <a:gd name="connsiteY25" fmla="*/ 236519 h 540386"/>
                  <a:gd name="connsiteX26" fmla="*/ 217547 w 957322"/>
                  <a:gd name="connsiteY26" fmla="*/ 260350 h 540386"/>
                  <a:gd name="connsiteX27" fmla="*/ 242947 w 957322"/>
                  <a:gd name="connsiteY27" fmla="*/ 228600 h 540386"/>
                  <a:gd name="connsiteX28" fmla="*/ 293747 w 957322"/>
                  <a:gd name="connsiteY28" fmla="*/ 263525 h 540386"/>
                  <a:gd name="connsiteX29" fmla="*/ 331847 w 957322"/>
                  <a:gd name="connsiteY29" fmla="*/ 231775 h 540386"/>
                  <a:gd name="connsiteX30" fmla="*/ 354072 w 957322"/>
                  <a:gd name="connsiteY30" fmla="*/ 231775 h 540386"/>
                  <a:gd name="connsiteX31" fmla="*/ 379472 w 957322"/>
                  <a:gd name="connsiteY31" fmla="*/ 174625 h 540386"/>
                  <a:gd name="connsiteX32" fmla="*/ 408047 w 957322"/>
                  <a:gd name="connsiteY32" fmla="*/ 225425 h 540386"/>
                  <a:gd name="connsiteX33" fmla="*/ 442972 w 957322"/>
                  <a:gd name="connsiteY33" fmla="*/ 212725 h 540386"/>
                  <a:gd name="connsiteX34" fmla="*/ 509647 w 957322"/>
                  <a:gd name="connsiteY34" fmla="*/ 123825 h 540386"/>
                  <a:gd name="connsiteX35" fmla="*/ 525522 w 957322"/>
                  <a:gd name="connsiteY35" fmla="*/ 79375 h 540386"/>
                  <a:gd name="connsiteX36" fmla="*/ 582672 w 957322"/>
                  <a:gd name="connsiteY36" fmla="*/ 76200 h 540386"/>
                  <a:gd name="connsiteX37" fmla="*/ 598547 w 957322"/>
                  <a:gd name="connsiteY37" fmla="*/ 9525 h 540386"/>
                  <a:gd name="connsiteX38" fmla="*/ 598547 w 957322"/>
                  <a:gd name="connsiteY38" fmla="*/ 0 h 540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957322" h="540386">
                    <a:moveTo>
                      <a:pt x="598547" y="0"/>
                    </a:moveTo>
                    <a:lnTo>
                      <a:pt x="633472" y="0"/>
                    </a:lnTo>
                    <a:lnTo>
                      <a:pt x="668397" y="69850"/>
                    </a:lnTo>
                    <a:lnTo>
                      <a:pt x="725547" y="98425"/>
                    </a:lnTo>
                    <a:lnTo>
                      <a:pt x="792222" y="73025"/>
                    </a:lnTo>
                    <a:lnTo>
                      <a:pt x="808097" y="101600"/>
                    </a:lnTo>
                    <a:lnTo>
                      <a:pt x="833497" y="88900"/>
                    </a:lnTo>
                    <a:lnTo>
                      <a:pt x="898896" y="145579"/>
                    </a:lnTo>
                    <a:lnTo>
                      <a:pt x="881122" y="155576"/>
                    </a:lnTo>
                    <a:lnTo>
                      <a:pt x="887472" y="225426"/>
                    </a:lnTo>
                    <a:lnTo>
                      <a:pt x="957322" y="346076"/>
                    </a:lnTo>
                    <a:lnTo>
                      <a:pt x="843022" y="428626"/>
                    </a:lnTo>
                    <a:lnTo>
                      <a:pt x="797964" y="500189"/>
                    </a:lnTo>
                    <a:lnTo>
                      <a:pt x="175004" y="487046"/>
                    </a:lnTo>
                    <a:lnTo>
                      <a:pt x="144524" y="540386"/>
                    </a:lnTo>
                    <a:lnTo>
                      <a:pt x="0" y="511481"/>
                    </a:lnTo>
                    <a:lnTo>
                      <a:pt x="11173" y="455614"/>
                    </a:lnTo>
                    <a:lnTo>
                      <a:pt x="5067" y="450525"/>
                    </a:lnTo>
                    <a:lnTo>
                      <a:pt x="11172" y="415926"/>
                    </a:lnTo>
                    <a:lnTo>
                      <a:pt x="52447" y="387351"/>
                    </a:lnTo>
                    <a:lnTo>
                      <a:pt x="100072" y="415926"/>
                    </a:lnTo>
                    <a:lnTo>
                      <a:pt x="112772" y="333376"/>
                    </a:lnTo>
                    <a:lnTo>
                      <a:pt x="154047" y="346076"/>
                    </a:lnTo>
                    <a:lnTo>
                      <a:pt x="138172" y="282576"/>
                    </a:lnTo>
                    <a:lnTo>
                      <a:pt x="173097" y="266701"/>
                    </a:lnTo>
                    <a:lnTo>
                      <a:pt x="165552" y="236519"/>
                    </a:lnTo>
                    <a:lnTo>
                      <a:pt x="217547" y="260350"/>
                    </a:lnTo>
                    <a:lnTo>
                      <a:pt x="242947" y="228600"/>
                    </a:lnTo>
                    <a:lnTo>
                      <a:pt x="293747" y="263525"/>
                    </a:lnTo>
                    <a:lnTo>
                      <a:pt x="331847" y="231775"/>
                    </a:lnTo>
                    <a:lnTo>
                      <a:pt x="354072" y="231775"/>
                    </a:lnTo>
                    <a:lnTo>
                      <a:pt x="379472" y="174625"/>
                    </a:lnTo>
                    <a:lnTo>
                      <a:pt x="408047" y="225425"/>
                    </a:lnTo>
                    <a:lnTo>
                      <a:pt x="442972" y="212725"/>
                    </a:lnTo>
                    <a:lnTo>
                      <a:pt x="509647" y="123825"/>
                    </a:lnTo>
                    <a:lnTo>
                      <a:pt x="525522" y="79375"/>
                    </a:lnTo>
                    <a:lnTo>
                      <a:pt x="582672" y="76200"/>
                    </a:lnTo>
                    <a:lnTo>
                      <a:pt x="598547" y="9525"/>
                    </a:lnTo>
                    <a:lnTo>
                      <a:pt x="59854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A1A5E1FF-5CF4-4FA6-8577-5CF28F343E22}"/>
                  </a:ext>
                </a:extLst>
              </p:cNvPr>
              <p:cNvSpPr/>
              <p:nvPr/>
            </p:nvSpPr>
            <p:spPr>
              <a:xfrm>
                <a:off x="7467600" y="2820215"/>
                <a:ext cx="199152" cy="471631"/>
              </a:xfrm>
              <a:custGeom>
                <a:avLst/>
                <a:gdLst>
                  <a:gd name="connsiteX0" fmla="*/ 86141 w 199152"/>
                  <a:gd name="connsiteY0" fmla="*/ 0 h 471631"/>
                  <a:gd name="connsiteX1" fmla="*/ 192881 w 199152"/>
                  <a:gd name="connsiteY1" fmla="*/ 65861 h 471631"/>
                  <a:gd name="connsiteX2" fmla="*/ 199152 w 199152"/>
                  <a:gd name="connsiteY2" fmla="*/ 174029 h 471631"/>
                  <a:gd name="connsiteX3" fmla="*/ 198120 w 199152"/>
                  <a:gd name="connsiteY3" fmla="*/ 174451 h 471631"/>
                  <a:gd name="connsiteX4" fmla="*/ 144780 w 199152"/>
                  <a:gd name="connsiteY4" fmla="*/ 326851 h 471631"/>
                  <a:gd name="connsiteX5" fmla="*/ 83820 w 199152"/>
                  <a:gd name="connsiteY5" fmla="*/ 471631 h 471631"/>
                  <a:gd name="connsiteX6" fmla="*/ 15240 w 199152"/>
                  <a:gd name="connsiteY6" fmla="*/ 425911 h 471631"/>
                  <a:gd name="connsiteX7" fmla="*/ 15335 w 199152"/>
                  <a:gd name="connsiteY7" fmla="*/ 426572 h 471631"/>
                  <a:gd name="connsiteX8" fmla="*/ 2381 w 199152"/>
                  <a:gd name="connsiteY8" fmla="*/ 408761 h 471631"/>
                  <a:gd name="connsiteX9" fmla="*/ 0 w 199152"/>
                  <a:gd name="connsiteY9" fmla="*/ 332561 h 471631"/>
                  <a:gd name="connsiteX10" fmla="*/ 83344 w 199152"/>
                  <a:gd name="connsiteY10" fmla="*/ 261124 h 471631"/>
                  <a:gd name="connsiteX11" fmla="*/ 30956 w 199152"/>
                  <a:gd name="connsiteY11" fmla="*/ 177780 h 471631"/>
                  <a:gd name="connsiteX12" fmla="*/ 28575 w 199152"/>
                  <a:gd name="connsiteY12" fmla="*/ 113486 h 471631"/>
                  <a:gd name="connsiteX13" fmla="*/ 86141 w 199152"/>
                  <a:gd name="connsiteY13" fmla="*/ 0 h 471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9152" h="471631">
                    <a:moveTo>
                      <a:pt x="86141" y="0"/>
                    </a:moveTo>
                    <a:lnTo>
                      <a:pt x="192881" y="65861"/>
                    </a:lnTo>
                    <a:lnTo>
                      <a:pt x="199152" y="174029"/>
                    </a:lnTo>
                    <a:lnTo>
                      <a:pt x="198120" y="174451"/>
                    </a:lnTo>
                    <a:lnTo>
                      <a:pt x="144780" y="326851"/>
                    </a:lnTo>
                    <a:lnTo>
                      <a:pt x="83820" y="471631"/>
                    </a:lnTo>
                    <a:lnTo>
                      <a:pt x="15240" y="425911"/>
                    </a:lnTo>
                    <a:lnTo>
                      <a:pt x="15335" y="426572"/>
                    </a:lnTo>
                    <a:lnTo>
                      <a:pt x="2381" y="408761"/>
                    </a:lnTo>
                    <a:cubicBezTo>
                      <a:pt x="1587" y="383361"/>
                      <a:pt x="794" y="357961"/>
                      <a:pt x="0" y="332561"/>
                    </a:cubicBezTo>
                    <a:lnTo>
                      <a:pt x="83344" y="261124"/>
                    </a:lnTo>
                    <a:lnTo>
                      <a:pt x="30956" y="177780"/>
                    </a:lnTo>
                    <a:cubicBezTo>
                      <a:pt x="30162" y="156349"/>
                      <a:pt x="29369" y="134917"/>
                      <a:pt x="28575" y="113486"/>
                    </a:cubicBezTo>
                    <a:lnTo>
                      <a:pt x="861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23137009-BC6E-4D71-BD20-46351E20BE64}"/>
                  </a:ext>
                </a:extLst>
              </p:cNvPr>
              <p:cNvSpPr/>
              <p:nvPr/>
            </p:nvSpPr>
            <p:spPr>
              <a:xfrm>
                <a:off x="6416675" y="4060825"/>
                <a:ext cx="637118" cy="612998"/>
              </a:xfrm>
              <a:custGeom>
                <a:avLst/>
                <a:gdLst>
                  <a:gd name="connsiteX0" fmla="*/ 158750 w 637118"/>
                  <a:gd name="connsiteY0" fmla="*/ 0 h 612998"/>
                  <a:gd name="connsiteX1" fmla="*/ 307975 w 637118"/>
                  <a:gd name="connsiteY1" fmla="*/ 28575 h 612998"/>
                  <a:gd name="connsiteX2" fmla="*/ 336550 w 637118"/>
                  <a:gd name="connsiteY2" fmla="*/ 88900 h 612998"/>
                  <a:gd name="connsiteX3" fmla="*/ 479425 w 637118"/>
                  <a:gd name="connsiteY3" fmla="*/ 88900 h 612998"/>
                  <a:gd name="connsiteX4" fmla="*/ 637118 w 637118"/>
                  <a:gd name="connsiteY4" fmla="*/ 263193 h 612998"/>
                  <a:gd name="connsiteX5" fmla="*/ 586104 w 637118"/>
                  <a:gd name="connsiteY5" fmla="*/ 290200 h 612998"/>
                  <a:gd name="connsiteX6" fmla="*/ 555624 w 637118"/>
                  <a:gd name="connsiteY6" fmla="*/ 374020 h 612998"/>
                  <a:gd name="connsiteX7" fmla="*/ 380364 w 637118"/>
                  <a:gd name="connsiteY7" fmla="*/ 541660 h 612998"/>
                  <a:gd name="connsiteX8" fmla="*/ 294758 w 637118"/>
                  <a:gd name="connsiteY8" fmla="*/ 612998 h 612998"/>
                  <a:gd name="connsiteX9" fmla="*/ 292100 w 637118"/>
                  <a:gd name="connsiteY9" fmla="*/ 565150 h 612998"/>
                  <a:gd name="connsiteX10" fmla="*/ 168275 w 637118"/>
                  <a:gd name="connsiteY10" fmla="*/ 330200 h 612998"/>
                  <a:gd name="connsiteX11" fmla="*/ 82550 w 637118"/>
                  <a:gd name="connsiteY11" fmla="*/ 266700 h 612998"/>
                  <a:gd name="connsiteX12" fmla="*/ 63500 w 637118"/>
                  <a:gd name="connsiteY12" fmla="*/ 158750 h 612998"/>
                  <a:gd name="connsiteX13" fmla="*/ 0 w 637118"/>
                  <a:gd name="connsiteY13" fmla="*/ 111125 h 612998"/>
                  <a:gd name="connsiteX14" fmla="*/ 26543 w 637118"/>
                  <a:gd name="connsiteY14" fmla="*/ 50800 h 612998"/>
                  <a:gd name="connsiteX15" fmla="*/ 31750 w 637118"/>
                  <a:gd name="connsiteY15" fmla="*/ 50800 h 612998"/>
                  <a:gd name="connsiteX16" fmla="*/ 158750 w 637118"/>
                  <a:gd name="connsiteY16" fmla="*/ 0 h 612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37118" h="612998">
                    <a:moveTo>
                      <a:pt x="158750" y="0"/>
                    </a:moveTo>
                    <a:lnTo>
                      <a:pt x="307975" y="28575"/>
                    </a:lnTo>
                    <a:lnTo>
                      <a:pt x="336550" y="88900"/>
                    </a:lnTo>
                    <a:lnTo>
                      <a:pt x="479425" y="88900"/>
                    </a:lnTo>
                    <a:lnTo>
                      <a:pt x="637118" y="263193"/>
                    </a:lnTo>
                    <a:lnTo>
                      <a:pt x="586104" y="290200"/>
                    </a:lnTo>
                    <a:lnTo>
                      <a:pt x="555624" y="374020"/>
                    </a:lnTo>
                    <a:lnTo>
                      <a:pt x="380364" y="541660"/>
                    </a:lnTo>
                    <a:lnTo>
                      <a:pt x="294758" y="612998"/>
                    </a:lnTo>
                    <a:lnTo>
                      <a:pt x="292100" y="565150"/>
                    </a:lnTo>
                    <a:lnTo>
                      <a:pt x="168275" y="330200"/>
                    </a:lnTo>
                    <a:lnTo>
                      <a:pt x="82550" y="266700"/>
                    </a:lnTo>
                    <a:lnTo>
                      <a:pt x="63500" y="158750"/>
                    </a:lnTo>
                    <a:lnTo>
                      <a:pt x="0" y="111125"/>
                    </a:lnTo>
                    <a:lnTo>
                      <a:pt x="26543" y="50800"/>
                    </a:lnTo>
                    <a:lnTo>
                      <a:pt x="31750" y="50800"/>
                    </a:lnTo>
                    <a:lnTo>
                      <a:pt x="15875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A0E79DD-1660-4C16-BA97-A724D62229AA}"/>
                  </a:ext>
                </a:extLst>
              </p:cNvPr>
              <p:cNvSpPr/>
              <p:nvPr/>
            </p:nvSpPr>
            <p:spPr>
              <a:xfrm>
                <a:off x="6406544" y="3245643"/>
                <a:ext cx="1058637" cy="568266"/>
              </a:xfrm>
              <a:custGeom>
                <a:avLst/>
                <a:gdLst>
                  <a:gd name="connsiteX0" fmla="*/ 1058637 w 1058637"/>
                  <a:gd name="connsiteY0" fmla="*/ 273961 h 568266"/>
                  <a:gd name="connsiteX1" fmla="*/ 1022958 w 1058637"/>
                  <a:gd name="connsiteY1" fmla="*/ 373862 h 568266"/>
                  <a:gd name="connsiteX2" fmla="*/ 1022958 w 1058637"/>
                  <a:gd name="connsiteY2" fmla="*/ 277359 h 568266"/>
                  <a:gd name="connsiteX3" fmla="*/ 672912 w 1058637"/>
                  <a:gd name="connsiteY3" fmla="*/ 0 h 568266"/>
                  <a:gd name="connsiteX4" fmla="*/ 727681 w 1058637"/>
                  <a:gd name="connsiteY4" fmla="*/ 42862 h 568266"/>
                  <a:gd name="connsiteX5" fmla="*/ 768162 w 1058637"/>
                  <a:gd name="connsiteY5" fmla="*/ 7144 h 568266"/>
                  <a:gd name="connsiteX6" fmla="*/ 841981 w 1058637"/>
                  <a:gd name="connsiteY6" fmla="*/ 95250 h 568266"/>
                  <a:gd name="connsiteX7" fmla="*/ 799119 w 1058637"/>
                  <a:gd name="connsiteY7" fmla="*/ 173831 h 568266"/>
                  <a:gd name="connsiteX8" fmla="*/ 894369 w 1058637"/>
                  <a:gd name="connsiteY8" fmla="*/ 259556 h 568266"/>
                  <a:gd name="connsiteX9" fmla="*/ 941994 w 1058637"/>
                  <a:gd name="connsiteY9" fmla="*/ 295275 h 568266"/>
                  <a:gd name="connsiteX10" fmla="*/ 948487 w 1058637"/>
                  <a:gd name="connsiteY10" fmla="*/ 293111 h 568266"/>
                  <a:gd name="connsiteX11" fmla="*/ 954378 w 1058637"/>
                  <a:gd name="connsiteY11" fmla="*/ 381481 h 568266"/>
                  <a:gd name="connsiteX12" fmla="*/ 992478 w 1058637"/>
                  <a:gd name="connsiteY12" fmla="*/ 389101 h 568266"/>
                  <a:gd name="connsiteX13" fmla="*/ 1007104 w 1058637"/>
                  <a:gd name="connsiteY13" fmla="*/ 568266 h 568266"/>
                  <a:gd name="connsiteX14" fmla="*/ 0 w 1058637"/>
                  <a:gd name="connsiteY14" fmla="*/ 547019 h 568266"/>
                  <a:gd name="connsiteX15" fmla="*/ 45058 w 1058637"/>
                  <a:gd name="connsiteY15" fmla="*/ 475456 h 568266"/>
                  <a:gd name="connsiteX16" fmla="*/ 159358 w 1058637"/>
                  <a:gd name="connsiteY16" fmla="*/ 392906 h 568266"/>
                  <a:gd name="connsiteX17" fmla="*/ 146963 w 1058637"/>
                  <a:gd name="connsiteY17" fmla="*/ 371497 h 568266"/>
                  <a:gd name="connsiteX18" fmla="*/ 179994 w 1058637"/>
                  <a:gd name="connsiteY18" fmla="*/ 373856 h 568266"/>
                  <a:gd name="connsiteX19" fmla="*/ 232381 w 1058637"/>
                  <a:gd name="connsiteY19" fmla="*/ 414337 h 568266"/>
                  <a:gd name="connsiteX20" fmla="*/ 330012 w 1058637"/>
                  <a:gd name="connsiteY20" fmla="*/ 390525 h 568266"/>
                  <a:gd name="connsiteX21" fmla="*/ 394306 w 1058637"/>
                  <a:gd name="connsiteY21" fmla="*/ 390525 h 568266"/>
                  <a:gd name="connsiteX22" fmla="*/ 432406 w 1058637"/>
                  <a:gd name="connsiteY22" fmla="*/ 326231 h 568266"/>
                  <a:gd name="connsiteX23" fmla="*/ 434787 w 1058637"/>
                  <a:gd name="connsiteY23" fmla="*/ 245269 h 568266"/>
                  <a:gd name="connsiteX24" fmla="*/ 508606 w 1058637"/>
                  <a:gd name="connsiteY24" fmla="*/ 216694 h 568266"/>
                  <a:gd name="connsiteX25" fmla="*/ 572900 w 1058637"/>
                  <a:gd name="connsiteY25" fmla="*/ 154781 h 568266"/>
                  <a:gd name="connsiteX26" fmla="*/ 582425 w 1058637"/>
                  <a:gd name="connsiteY26" fmla="*/ 109537 h 568266"/>
                  <a:gd name="connsiteX27" fmla="*/ 615762 w 1058637"/>
                  <a:gd name="connsiteY27" fmla="*/ 109537 h 568266"/>
                  <a:gd name="connsiteX28" fmla="*/ 641956 w 1058637"/>
                  <a:gd name="connsiteY28" fmla="*/ 57150 h 568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58637" h="568266">
                    <a:moveTo>
                      <a:pt x="1058637" y="273961"/>
                    </a:moveTo>
                    <a:lnTo>
                      <a:pt x="1022958" y="373862"/>
                    </a:lnTo>
                    <a:lnTo>
                      <a:pt x="1022958" y="277359"/>
                    </a:lnTo>
                    <a:close/>
                    <a:moveTo>
                      <a:pt x="672912" y="0"/>
                    </a:moveTo>
                    <a:lnTo>
                      <a:pt x="727681" y="42862"/>
                    </a:lnTo>
                    <a:lnTo>
                      <a:pt x="768162" y="7144"/>
                    </a:lnTo>
                    <a:lnTo>
                      <a:pt x="841981" y="95250"/>
                    </a:lnTo>
                    <a:lnTo>
                      <a:pt x="799119" y="173831"/>
                    </a:lnTo>
                    <a:lnTo>
                      <a:pt x="894369" y="259556"/>
                    </a:lnTo>
                    <a:lnTo>
                      <a:pt x="941994" y="295275"/>
                    </a:lnTo>
                    <a:lnTo>
                      <a:pt x="948487" y="293111"/>
                    </a:lnTo>
                    <a:lnTo>
                      <a:pt x="954378" y="381481"/>
                    </a:lnTo>
                    <a:lnTo>
                      <a:pt x="992478" y="389101"/>
                    </a:lnTo>
                    <a:lnTo>
                      <a:pt x="1007104" y="568266"/>
                    </a:lnTo>
                    <a:lnTo>
                      <a:pt x="0" y="547019"/>
                    </a:lnTo>
                    <a:lnTo>
                      <a:pt x="45058" y="475456"/>
                    </a:lnTo>
                    <a:lnTo>
                      <a:pt x="159358" y="392906"/>
                    </a:lnTo>
                    <a:lnTo>
                      <a:pt x="146963" y="371497"/>
                    </a:lnTo>
                    <a:lnTo>
                      <a:pt x="179994" y="373856"/>
                    </a:lnTo>
                    <a:lnTo>
                      <a:pt x="232381" y="414337"/>
                    </a:lnTo>
                    <a:lnTo>
                      <a:pt x="330012" y="390525"/>
                    </a:lnTo>
                    <a:lnTo>
                      <a:pt x="394306" y="390525"/>
                    </a:lnTo>
                    <a:lnTo>
                      <a:pt x="432406" y="326231"/>
                    </a:lnTo>
                    <a:cubicBezTo>
                      <a:pt x="433200" y="299244"/>
                      <a:pt x="433993" y="272256"/>
                      <a:pt x="434787" y="245269"/>
                    </a:cubicBezTo>
                    <a:lnTo>
                      <a:pt x="508606" y="216694"/>
                    </a:lnTo>
                    <a:lnTo>
                      <a:pt x="572900" y="154781"/>
                    </a:lnTo>
                    <a:lnTo>
                      <a:pt x="582425" y="109537"/>
                    </a:lnTo>
                    <a:lnTo>
                      <a:pt x="615762" y="109537"/>
                    </a:lnTo>
                    <a:lnTo>
                      <a:pt x="641956" y="5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93706F57-613F-41CA-A8C9-3774D1C8F6B6}"/>
                  </a:ext>
                </a:extLst>
              </p:cNvPr>
              <p:cNvSpPr/>
              <p:nvPr/>
            </p:nvSpPr>
            <p:spPr>
              <a:xfrm>
                <a:off x="6908742" y="3157972"/>
                <a:ext cx="587097" cy="382948"/>
              </a:xfrm>
              <a:custGeom>
                <a:avLst/>
                <a:gdLst>
                  <a:gd name="connsiteX0" fmla="*/ 508853 w 587097"/>
                  <a:gd name="connsiteY0" fmla="*/ 0 h 382948"/>
                  <a:gd name="connsiteX1" fmla="*/ 508853 w 587097"/>
                  <a:gd name="connsiteY1" fmla="*/ 225785 h 382948"/>
                  <a:gd name="connsiteX2" fmla="*/ 554097 w 587097"/>
                  <a:gd name="connsiteY2" fmla="*/ 275792 h 382948"/>
                  <a:gd name="connsiteX3" fmla="*/ 587097 w 587097"/>
                  <a:gd name="connsiteY3" fmla="*/ 275792 h 382948"/>
                  <a:gd name="connsiteX4" fmla="*/ 556439 w 587097"/>
                  <a:gd name="connsiteY4" fmla="*/ 361633 h 382948"/>
                  <a:gd name="connsiteX5" fmla="*/ 520760 w 587097"/>
                  <a:gd name="connsiteY5" fmla="*/ 365031 h 382948"/>
                  <a:gd name="connsiteX6" fmla="*/ 520760 w 587097"/>
                  <a:gd name="connsiteY6" fmla="*/ 354854 h 382948"/>
                  <a:gd name="connsiteX7" fmla="*/ 482660 w 587097"/>
                  <a:gd name="connsiteY7" fmla="*/ 278654 h 382948"/>
                  <a:gd name="connsiteX8" fmla="*/ 467420 w 587097"/>
                  <a:gd name="connsiteY8" fmla="*/ 194834 h 382948"/>
                  <a:gd name="connsiteX9" fmla="*/ 467420 w 587097"/>
                  <a:gd name="connsiteY9" fmla="*/ 80534 h 382948"/>
                  <a:gd name="connsiteX10" fmla="*/ 429320 w 587097"/>
                  <a:gd name="connsiteY10" fmla="*/ 255794 h 382948"/>
                  <a:gd name="connsiteX11" fmla="*/ 444560 w 587097"/>
                  <a:gd name="connsiteY11" fmla="*/ 354854 h 382948"/>
                  <a:gd name="connsiteX12" fmla="*/ 446289 w 587097"/>
                  <a:gd name="connsiteY12" fmla="*/ 380784 h 382948"/>
                  <a:gd name="connsiteX13" fmla="*/ 439796 w 587097"/>
                  <a:gd name="connsiteY13" fmla="*/ 382948 h 382948"/>
                  <a:gd name="connsiteX14" fmla="*/ 392171 w 587097"/>
                  <a:gd name="connsiteY14" fmla="*/ 347229 h 382948"/>
                  <a:gd name="connsiteX15" fmla="*/ 296921 w 587097"/>
                  <a:gd name="connsiteY15" fmla="*/ 261504 h 382948"/>
                  <a:gd name="connsiteX16" fmla="*/ 339783 w 587097"/>
                  <a:gd name="connsiteY16" fmla="*/ 182923 h 382948"/>
                  <a:gd name="connsiteX17" fmla="*/ 265964 w 587097"/>
                  <a:gd name="connsiteY17" fmla="*/ 94817 h 382948"/>
                  <a:gd name="connsiteX18" fmla="*/ 264560 w 587097"/>
                  <a:gd name="connsiteY18" fmla="*/ 96056 h 382948"/>
                  <a:gd name="connsiteX19" fmla="*/ 261202 w 587097"/>
                  <a:gd name="connsiteY19" fmla="*/ 78147 h 382948"/>
                  <a:gd name="connsiteX20" fmla="*/ 232627 w 587097"/>
                  <a:gd name="connsiteY20" fmla="*/ 63859 h 382948"/>
                  <a:gd name="connsiteX21" fmla="*/ 237389 w 587097"/>
                  <a:gd name="connsiteY21" fmla="*/ 35284 h 382948"/>
                  <a:gd name="connsiteX22" fmla="*/ 185002 w 587097"/>
                  <a:gd name="connsiteY22" fmla="*/ 18616 h 382948"/>
                  <a:gd name="connsiteX23" fmla="*/ 151664 w 587097"/>
                  <a:gd name="connsiteY23" fmla="*/ 59097 h 382948"/>
                  <a:gd name="connsiteX24" fmla="*/ 115946 w 587097"/>
                  <a:gd name="connsiteY24" fmla="*/ 32903 h 382948"/>
                  <a:gd name="connsiteX25" fmla="*/ 104039 w 587097"/>
                  <a:gd name="connsiteY25" fmla="*/ 68622 h 382948"/>
                  <a:gd name="connsiteX26" fmla="*/ 68321 w 587097"/>
                  <a:gd name="connsiteY26" fmla="*/ 61478 h 382948"/>
                  <a:gd name="connsiteX27" fmla="*/ 13552 w 587097"/>
                  <a:gd name="connsiteY27" fmla="*/ 104341 h 382948"/>
                  <a:gd name="connsiteX28" fmla="*/ 0 w 587097"/>
                  <a:gd name="connsiteY28" fmla="*/ 1948 h 382948"/>
                  <a:gd name="connsiteX29" fmla="*/ 494565 w 587097"/>
                  <a:gd name="connsiteY29" fmla="*/ 1948 h 382948"/>
                  <a:gd name="connsiteX30" fmla="*/ 508853 w 587097"/>
                  <a:gd name="connsiteY30" fmla="*/ 0 h 38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87097" h="382948">
                    <a:moveTo>
                      <a:pt x="508853" y="0"/>
                    </a:moveTo>
                    <a:lnTo>
                      <a:pt x="508853" y="225785"/>
                    </a:lnTo>
                    <a:lnTo>
                      <a:pt x="554097" y="275792"/>
                    </a:lnTo>
                    <a:lnTo>
                      <a:pt x="587097" y="275792"/>
                    </a:lnTo>
                    <a:lnTo>
                      <a:pt x="556439" y="361633"/>
                    </a:lnTo>
                    <a:lnTo>
                      <a:pt x="520760" y="365031"/>
                    </a:lnTo>
                    <a:lnTo>
                      <a:pt x="520760" y="354854"/>
                    </a:lnTo>
                    <a:lnTo>
                      <a:pt x="482660" y="278654"/>
                    </a:lnTo>
                    <a:lnTo>
                      <a:pt x="467420" y="194834"/>
                    </a:lnTo>
                    <a:lnTo>
                      <a:pt x="467420" y="80534"/>
                    </a:lnTo>
                    <a:lnTo>
                      <a:pt x="429320" y="255794"/>
                    </a:lnTo>
                    <a:lnTo>
                      <a:pt x="444560" y="354854"/>
                    </a:lnTo>
                    <a:lnTo>
                      <a:pt x="446289" y="380784"/>
                    </a:lnTo>
                    <a:lnTo>
                      <a:pt x="439796" y="382948"/>
                    </a:lnTo>
                    <a:lnTo>
                      <a:pt x="392171" y="347229"/>
                    </a:lnTo>
                    <a:lnTo>
                      <a:pt x="296921" y="261504"/>
                    </a:lnTo>
                    <a:lnTo>
                      <a:pt x="339783" y="182923"/>
                    </a:lnTo>
                    <a:lnTo>
                      <a:pt x="265964" y="94817"/>
                    </a:lnTo>
                    <a:lnTo>
                      <a:pt x="264560" y="96056"/>
                    </a:lnTo>
                    <a:lnTo>
                      <a:pt x="261202" y="78147"/>
                    </a:lnTo>
                    <a:lnTo>
                      <a:pt x="232627" y="63859"/>
                    </a:lnTo>
                    <a:lnTo>
                      <a:pt x="237389" y="35284"/>
                    </a:lnTo>
                    <a:lnTo>
                      <a:pt x="185002" y="18616"/>
                    </a:lnTo>
                    <a:lnTo>
                      <a:pt x="151664" y="59097"/>
                    </a:lnTo>
                    <a:lnTo>
                      <a:pt x="115946" y="32903"/>
                    </a:lnTo>
                    <a:lnTo>
                      <a:pt x="104039" y="68622"/>
                    </a:lnTo>
                    <a:lnTo>
                      <a:pt x="68321" y="61478"/>
                    </a:lnTo>
                    <a:lnTo>
                      <a:pt x="13552" y="104341"/>
                    </a:lnTo>
                    <a:lnTo>
                      <a:pt x="0" y="1948"/>
                    </a:lnTo>
                    <a:lnTo>
                      <a:pt x="494565" y="1948"/>
                    </a:lnTo>
                    <a:lnTo>
                      <a:pt x="50885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E19FB80-5731-4B70-9C30-6BE87B2E3F17}"/>
                  </a:ext>
                </a:extLst>
              </p:cNvPr>
              <p:cNvSpPr/>
              <p:nvPr/>
            </p:nvSpPr>
            <p:spPr>
              <a:xfrm>
                <a:off x="6489702" y="3044367"/>
                <a:ext cx="683600" cy="615615"/>
              </a:xfrm>
              <a:custGeom>
                <a:avLst/>
                <a:gdLst>
                  <a:gd name="connsiteX0" fmla="*/ 281166 w 683600"/>
                  <a:gd name="connsiteY0" fmla="*/ 0 h 615615"/>
                  <a:gd name="connsiteX1" fmla="*/ 299243 w 683600"/>
                  <a:gd name="connsiteY1" fmla="*/ 22684 h 615615"/>
                  <a:gd name="connsiteX2" fmla="*/ 292099 w 683600"/>
                  <a:gd name="connsiteY2" fmla="*/ 115553 h 615615"/>
                  <a:gd name="connsiteX3" fmla="*/ 419040 w 683600"/>
                  <a:gd name="connsiteY3" fmla="*/ 115553 h 615615"/>
                  <a:gd name="connsiteX4" fmla="*/ 432592 w 683600"/>
                  <a:gd name="connsiteY4" fmla="*/ 217946 h 615615"/>
                  <a:gd name="connsiteX5" fmla="*/ 487361 w 683600"/>
                  <a:gd name="connsiteY5" fmla="*/ 175083 h 615615"/>
                  <a:gd name="connsiteX6" fmla="*/ 523079 w 683600"/>
                  <a:gd name="connsiteY6" fmla="*/ 182227 h 615615"/>
                  <a:gd name="connsiteX7" fmla="*/ 534986 w 683600"/>
                  <a:gd name="connsiteY7" fmla="*/ 146508 h 615615"/>
                  <a:gd name="connsiteX8" fmla="*/ 570704 w 683600"/>
                  <a:gd name="connsiteY8" fmla="*/ 172702 h 615615"/>
                  <a:gd name="connsiteX9" fmla="*/ 604042 w 683600"/>
                  <a:gd name="connsiteY9" fmla="*/ 132221 h 615615"/>
                  <a:gd name="connsiteX10" fmla="*/ 656429 w 683600"/>
                  <a:gd name="connsiteY10" fmla="*/ 148889 h 615615"/>
                  <a:gd name="connsiteX11" fmla="*/ 651667 w 683600"/>
                  <a:gd name="connsiteY11" fmla="*/ 177464 h 615615"/>
                  <a:gd name="connsiteX12" fmla="*/ 680242 w 683600"/>
                  <a:gd name="connsiteY12" fmla="*/ 191752 h 615615"/>
                  <a:gd name="connsiteX13" fmla="*/ 683600 w 683600"/>
                  <a:gd name="connsiteY13" fmla="*/ 209661 h 615615"/>
                  <a:gd name="connsiteX14" fmla="*/ 644523 w 683600"/>
                  <a:gd name="connsiteY14" fmla="*/ 244140 h 615615"/>
                  <a:gd name="connsiteX15" fmla="*/ 589754 w 683600"/>
                  <a:gd name="connsiteY15" fmla="*/ 201278 h 615615"/>
                  <a:gd name="connsiteX16" fmla="*/ 558798 w 683600"/>
                  <a:gd name="connsiteY16" fmla="*/ 258428 h 615615"/>
                  <a:gd name="connsiteX17" fmla="*/ 532604 w 683600"/>
                  <a:gd name="connsiteY17" fmla="*/ 310815 h 615615"/>
                  <a:gd name="connsiteX18" fmla="*/ 499267 w 683600"/>
                  <a:gd name="connsiteY18" fmla="*/ 310815 h 615615"/>
                  <a:gd name="connsiteX19" fmla="*/ 489742 w 683600"/>
                  <a:gd name="connsiteY19" fmla="*/ 356059 h 615615"/>
                  <a:gd name="connsiteX20" fmla="*/ 425448 w 683600"/>
                  <a:gd name="connsiteY20" fmla="*/ 417972 h 615615"/>
                  <a:gd name="connsiteX21" fmla="*/ 351629 w 683600"/>
                  <a:gd name="connsiteY21" fmla="*/ 446547 h 615615"/>
                  <a:gd name="connsiteX22" fmla="*/ 349248 w 683600"/>
                  <a:gd name="connsiteY22" fmla="*/ 527509 h 615615"/>
                  <a:gd name="connsiteX23" fmla="*/ 311148 w 683600"/>
                  <a:gd name="connsiteY23" fmla="*/ 591803 h 615615"/>
                  <a:gd name="connsiteX24" fmla="*/ 246854 w 683600"/>
                  <a:gd name="connsiteY24" fmla="*/ 591803 h 615615"/>
                  <a:gd name="connsiteX25" fmla="*/ 149223 w 683600"/>
                  <a:gd name="connsiteY25" fmla="*/ 615615 h 615615"/>
                  <a:gd name="connsiteX26" fmla="*/ 96836 w 683600"/>
                  <a:gd name="connsiteY26" fmla="*/ 575134 h 615615"/>
                  <a:gd name="connsiteX27" fmla="*/ 63805 w 683600"/>
                  <a:gd name="connsiteY27" fmla="*/ 572775 h 615615"/>
                  <a:gd name="connsiteX28" fmla="*/ 6350 w 683600"/>
                  <a:gd name="connsiteY28" fmla="*/ 473534 h 615615"/>
                  <a:gd name="connsiteX29" fmla="*/ 0 w 683600"/>
                  <a:gd name="connsiteY29" fmla="*/ 403684 h 615615"/>
                  <a:gd name="connsiteX30" fmla="*/ 101600 w 683600"/>
                  <a:gd name="connsiteY30" fmla="*/ 346534 h 615615"/>
                  <a:gd name="connsiteX31" fmla="*/ 165100 w 683600"/>
                  <a:gd name="connsiteY31" fmla="*/ 219534 h 615615"/>
                  <a:gd name="connsiteX32" fmla="*/ 247650 w 683600"/>
                  <a:gd name="connsiteY32" fmla="*/ 156034 h 615615"/>
                  <a:gd name="connsiteX33" fmla="*/ 247650 w 683600"/>
                  <a:gd name="connsiteY33" fmla="*/ 86184 h 615615"/>
                  <a:gd name="connsiteX34" fmla="*/ 281166 w 683600"/>
                  <a:gd name="connsiteY34" fmla="*/ 0 h 615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83600" h="615615">
                    <a:moveTo>
                      <a:pt x="281166" y="0"/>
                    </a:moveTo>
                    <a:lnTo>
                      <a:pt x="299243" y="22684"/>
                    </a:lnTo>
                    <a:lnTo>
                      <a:pt x="292099" y="115553"/>
                    </a:lnTo>
                    <a:lnTo>
                      <a:pt x="419040" y="115553"/>
                    </a:lnTo>
                    <a:lnTo>
                      <a:pt x="432592" y="217946"/>
                    </a:lnTo>
                    <a:lnTo>
                      <a:pt x="487361" y="175083"/>
                    </a:lnTo>
                    <a:lnTo>
                      <a:pt x="523079" y="182227"/>
                    </a:lnTo>
                    <a:lnTo>
                      <a:pt x="534986" y="146508"/>
                    </a:lnTo>
                    <a:lnTo>
                      <a:pt x="570704" y="172702"/>
                    </a:lnTo>
                    <a:lnTo>
                      <a:pt x="604042" y="132221"/>
                    </a:lnTo>
                    <a:lnTo>
                      <a:pt x="656429" y="148889"/>
                    </a:lnTo>
                    <a:lnTo>
                      <a:pt x="651667" y="177464"/>
                    </a:lnTo>
                    <a:lnTo>
                      <a:pt x="680242" y="191752"/>
                    </a:lnTo>
                    <a:lnTo>
                      <a:pt x="683600" y="209661"/>
                    </a:lnTo>
                    <a:lnTo>
                      <a:pt x="644523" y="244140"/>
                    </a:lnTo>
                    <a:lnTo>
                      <a:pt x="589754" y="201278"/>
                    </a:lnTo>
                    <a:lnTo>
                      <a:pt x="558798" y="258428"/>
                    </a:lnTo>
                    <a:lnTo>
                      <a:pt x="532604" y="310815"/>
                    </a:lnTo>
                    <a:lnTo>
                      <a:pt x="499267" y="310815"/>
                    </a:lnTo>
                    <a:lnTo>
                      <a:pt x="489742" y="356059"/>
                    </a:lnTo>
                    <a:lnTo>
                      <a:pt x="425448" y="417972"/>
                    </a:lnTo>
                    <a:lnTo>
                      <a:pt x="351629" y="446547"/>
                    </a:lnTo>
                    <a:cubicBezTo>
                      <a:pt x="350835" y="473534"/>
                      <a:pt x="350042" y="500522"/>
                      <a:pt x="349248" y="527509"/>
                    </a:cubicBezTo>
                    <a:lnTo>
                      <a:pt x="311148" y="591803"/>
                    </a:lnTo>
                    <a:lnTo>
                      <a:pt x="246854" y="591803"/>
                    </a:lnTo>
                    <a:lnTo>
                      <a:pt x="149223" y="615615"/>
                    </a:lnTo>
                    <a:lnTo>
                      <a:pt x="96836" y="575134"/>
                    </a:lnTo>
                    <a:lnTo>
                      <a:pt x="63805" y="572775"/>
                    </a:lnTo>
                    <a:lnTo>
                      <a:pt x="6350" y="473534"/>
                    </a:lnTo>
                    <a:lnTo>
                      <a:pt x="0" y="403684"/>
                    </a:lnTo>
                    <a:lnTo>
                      <a:pt x="101600" y="346534"/>
                    </a:lnTo>
                    <a:lnTo>
                      <a:pt x="165100" y="219534"/>
                    </a:lnTo>
                    <a:lnTo>
                      <a:pt x="247650" y="156034"/>
                    </a:lnTo>
                    <a:lnTo>
                      <a:pt x="247650" y="86184"/>
                    </a:lnTo>
                    <a:lnTo>
                      <a:pt x="28116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FD667074-CED7-40EF-8C4B-1DDF598F842F}"/>
                  </a:ext>
                </a:extLst>
              </p:cNvPr>
              <p:cNvSpPr/>
              <p:nvPr/>
            </p:nvSpPr>
            <p:spPr>
              <a:xfrm>
                <a:off x="7873408" y="1957490"/>
                <a:ext cx="238892" cy="566635"/>
              </a:xfrm>
              <a:custGeom>
                <a:avLst/>
                <a:gdLst>
                  <a:gd name="connsiteX0" fmla="*/ 165912 w 238892"/>
                  <a:gd name="connsiteY0" fmla="*/ 0 h 566635"/>
                  <a:gd name="connsiteX1" fmla="*/ 191094 w 238892"/>
                  <a:gd name="connsiteY1" fmla="*/ 195161 h 566635"/>
                  <a:gd name="connsiteX2" fmla="*/ 191094 w 238892"/>
                  <a:gd name="connsiteY2" fmla="*/ 372961 h 566635"/>
                  <a:gd name="connsiteX3" fmla="*/ 230449 w 238892"/>
                  <a:gd name="connsiteY3" fmla="*/ 461508 h 566635"/>
                  <a:gd name="connsiteX4" fmla="*/ 219032 w 238892"/>
                  <a:gd name="connsiteY4" fmla="*/ 480916 h 566635"/>
                  <a:gd name="connsiteX5" fmla="*/ 238892 w 238892"/>
                  <a:gd name="connsiteY5" fmla="*/ 533877 h 566635"/>
                  <a:gd name="connsiteX6" fmla="*/ 194268 w 238892"/>
                  <a:gd name="connsiteY6" fmla="*/ 538060 h 566635"/>
                  <a:gd name="connsiteX7" fmla="*/ 149818 w 238892"/>
                  <a:gd name="connsiteY7" fmla="*/ 566635 h 566635"/>
                  <a:gd name="connsiteX8" fmla="*/ 0 w 238892"/>
                  <a:gd name="connsiteY8" fmla="*/ 561347 h 566635"/>
                  <a:gd name="connsiteX9" fmla="*/ 13292 w 238892"/>
                  <a:gd name="connsiteY9" fmla="*/ 496785 h 566635"/>
                  <a:gd name="connsiteX10" fmla="*/ 6942 w 238892"/>
                  <a:gd name="connsiteY10" fmla="*/ 334860 h 566635"/>
                  <a:gd name="connsiteX11" fmla="*/ 51392 w 238892"/>
                  <a:gd name="connsiteY11" fmla="*/ 287235 h 566635"/>
                  <a:gd name="connsiteX12" fmla="*/ 57742 w 238892"/>
                  <a:gd name="connsiteY12" fmla="*/ 226910 h 566635"/>
                  <a:gd name="connsiteX13" fmla="*/ 118067 w 238892"/>
                  <a:gd name="connsiteY13" fmla="*/ 179285 h 566635"/>
                  <a:gd name="connsiteX14" fmla="*/ 118067 w 238892"/>
                  <a:gd name="connsiteY14" fmla="*/ 131660 h 566635"/>
                  <a:gd name="connsiteX15" fmla="*/ 101655 w 238892"/>
                  <a:gd name="connsiteY15" fmla="*/ 55461 h 566635"/>
                  <a:gd name="connsiteX16" fmla="*/ 102193 w 238892"/>
                  <a:gd name="connsiteY16" fmla="*/ 55461 h 566635"/>
                  <a:gd name="connsiteX17" fmla="*/ 146643 w 238892"/>
                  <a:gd name="connsiteY17" fmla="*/ 11011 h 566635"/>
                  <a:gd name="connsiteX18" fmla="*/ 165912 w 238892"/>
                  <a:gd name="connsiteY18" fmla="*/ 0 h 566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8892" h="566635">
                    <a:moveTo>
                      <a:pt x="165912" y="0"/>
                    </a:moveTo>
                    <a:lnTo>
                      <a:pt x="191094" y="195161"/>
                    </a:lnTo>
                    <a:lnTo>
                      <a:pt x="191094" y="372961"/>
                    </a:lnTo>
                    <a:lnTo>
                      <a:pt x="230449" y="461508"/>
                    </a:lnTo>
                    <a:lnTo>
                      <a:pt x="219032" y="480916"/>
                    </a:lnTo>
                    <a:lnTo>
                      <a:pt x="238892" y="533877"/>
                    </a:lnTo>
                    <a:lnTo>
                      <a:pt x="194268" y="538060"/>
                    </a:lnTo>
                    <a:lnTo>
                      <a:pt x="149818" y="566635"/>
                    </a:lnTo>
                    <a:lnTo>
                      <a:pt x="0" y="561347"/>
                    </a:lnTo>
                    <a:lnTo>
                      <a:pt x="13292" y="496785"/>
                    </a:lnTo>
                    <a:lnTo>
                      <a:pt x="6942" y="334860"/>
                    </a:lnTo>
                    <a:lnTo>
                      <a:pt x="51392" y="287235"/>
                    </a:lnTo>
                    <a:lnTo>
                      <a:pt x="57742" y="226910"/>
                    </a:lnTo>
                    <a:lnTo>
                      <a:pt x="118067" y="179285"/>
                    </a:lnTo>
                    <a:lnTo>
                      <a:pt x="118067" y="131660"/>
                    </a:lnTo>
                    <a:lnTo>
                      <a:pt x="101655" y="55461"/>
                    </a:lnTo>
                    <a:lnTo>
                      <a:pt x="102193" y="55461"/>
                    </a:lnTo>
                    <a:lnTo>
                      <a:pt x="146643" y="11011"/>
                    </a:lnTo>
                    <a:lnTo>
                      <a:pt x="16591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EEE60AB-5843-42A6-8F0E-ECB333CB63D1}"/>
                  </a:ext>
                </a:extLst>
              </p:cNvPr>
              <p:cNvSpPr/>
              <p:nvPr/>
            </p:nvSpPr>
            <p:spPr>
              <a:xfrm>
                <a:off x="7731623" y="2491368"/>
                <a:ext cx="421776" cy="278937"/>
              </a:xfrm>
              <a:custGeom>
                <a:avLst/>
                <a:gdLst>
                  <a:gd name="connsiteX0" fmla="*/ 380676 w 421776"/>
                  <a:gd name="connsiteY0" fmla="*/ 0 h 278937"/>
                  <a:gd name="connsiteX1" fmla="*/ 383676 w 421776"/>
                  <a:gd name="connsiteY1" fmla="*/ 7999 h 278937"/>
                  <a:gd name="connsiteX2" fmla="*/ 353196 w 421776"/>
                  <a:gd name="connsiteY2" fmla="*/ 91819 h 278937"/>
                  <a:gd name="connsiteX3" fmla="*/ 421776 w 421776"/>
                  <a:gd name="connsiteY3" fmla="*/ 221359 h 278937"/>
                  <a:gd name="connsiteX4" fmla="*/ 310459 w 421776"/>
                  <a:gd name="connsiteY4" fmla="*/ 278937 h 278937"/>
                  <a:gd name="connsiteX5" fmla="*/ 294777 w 421776"/>
                  <a:gd name="connsiteY5" fmla="*/ 245483 h 278937"/>
                  <a:gd name="connsiteX6" fmla="*/ 275727 w 421776"/>
                  <a:gd name="connsiteY6" fmla="*/ 178808 h 278937"/>
                  <a:gd name="connsiteX7" fmla="*/ 0 w 421776"/>
                  <a:gd name="connsiteY7" fmla="*/ 178808 h 278937"/>
                  <a:gd name="connsiteX8" fmla="*/ 24390 w 421776"/>
                  <a:gd name="connsiteY8" fmla="*/ 23327 h 278937"/>
                  <a:gd name="connsiteX9" fmla="*/ 291602 w 421776"/>
                  <a:gd name="connsiteY9" fmla="*/ 32758 h 278937"/>
                  <a:gd name="connsiteX10" fmla="*/ 336052 w 421776"/>
                  <a:gd name="connsiteY10" fmla="*/ 4183 h 278937"/>
                  <a:gd name="connsiteX11" fmla="*/ 380676 w 421776"/>
                  <a:gd name="connsiteY11" fmla="*/ 0 h 278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1776" h="278937">
                    <a:moveTo>
                      <a:pt x="380676" y="0"/>
                    </a:moveTo>
                    <a:lnTo>
                      <a:pt x="383676" y="7999"/>
                    </a:lnTo>
                    <a:lnTo>
                      <a:pt x="353196" y="91819"/>
                    </a:lnTo>
                    <a:lnTo>
                      <a:pt x="421776" y="221359"/>
                    </a:lnTo>
                    <a:lnTo>
                      <a:pt x="310459" y="278937"/>
                    </a:lnTo>
                    <a:lnTo>
                      <a:pt x="294777" y="245483"/>
                    </a:lnTo>
                    <a:lnTo>
                      <a:pt x="275727" y="178808"/>
                    </a:lnTo>
                    <a:lnTo>
                      <a:pt x="0" y="178808"/>
                    </a:lnTo>
                    <a:lnTo>
                      <a:pt x="24390" y="23327"/>
                    </a:lnTo>
                    <a:lnTo>
                      <a:pt x="291602" y="32758"/>
                    </a:lnTo>
                    <a:lnTo>
                      <a:pt x="336052" y="4183"/>
                    </a:lnTo>
                    <a:lnTo>
                      <a:pt x="38067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11087DF-0E34-4C99-ACFC-EB882957B7F9}"/>
                  </a:ext>
                </a:extLst>
              </p:cNvPr>
              <p:cNvSpPr/>
              <p:nvPr/>
            </p:nvSpPr>
            <p:spPr>
              <a:xfrm>
                <a:off x="7417595" y="3150845"/>
                <a:ext cx="88107" cy="282919"/>
              </a:xfrm>
              <a:custGeom>
                <a:avLst/>
                <a:gdLst>
                  <a:gd name="connsiteX0" fmla="*/ 52260 w 88107"/>
                  <a:gd name="connsiteY0" fmla="*/ 0 h 282919"/>
                  <a:gd name="connsiteX1" fmla="*/ 50007 w 88107"/>
                  <a:gd name="connsiteY1" fmla="*/ 1931 h 282919"/>
                  <a:gd name="connsiteX2" fmla="*/ 52388 w 88107"/>
                  <a:gd name="connsiteY2" fmla="*/ 78131 h 282919"/>
                  <a:gd name="connsiteX3" fmla="*/ 65342 w 88107"/>
                  <a:gd name="connsiteY3" fmla="*/ 95942 h 282919"/>
                  <a:gd name="connsiteX4" fmla="*/ 88107 w 88107"/>
                  <a:gd name="connsiteY4" fmla="*/ 255301 h 282919"/>
                  <a:gd name="connsiteX5" fmla="*/ 78244 w 88107"/>
                  <a:gd name="connsiteY5" fmla="*/ 282919 h 282919"/>
                  <a:gd name="connsiteX6" fmla="*/ 45244 w 88107"/>
                  <a:gd name="connsiteY6" fmla="*/ 282919 h 282919"/>
                  <a:gd name="connsiteX7" fmla="*/ 0 w 88107"/>
                  <a:gd name="connsiteY7" fmla="*/ 232912 h 282919"/>
                  <a:gd name="connsiteX8" fmla="*/ 0 w 88107"/>
                  <a:gd name="connsiteY8" fmla="*/ 7127 h 282919"/>
                  <a:gd name="connsiteX9" fmla="*/ 52260 w 88107"/>
                  <a:gd name="connsiteY9" fmla="*/ 0 h 28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107" h="282919">
                    <a:moveTo>
                      <a:pt x="52260" y="0"/>
                    </a:moveTo>
                    <a:lnTo>
                      <a:pt x="50007" y="1931"/>
                    </a:lnTo>
                    <a:cubicBezTo>
                      <a:pt x="50801" y="27331"/>
                      <a:pt x="51594" y="52731"/>
                      <a:pt x="52388" y="78131"/>
                    </a:cubicBezTo>
                    <a:lnTo>
                      <a:pt x="65342" y="95942"/>
                    </a:lnTo>
                    <a:lnTo>
                      <a:pt x="88107" y="255301"/>
                    </a:lnTo>
                    <a:lnTo>
                      <a:pt x="78244" y="282919"/>
                    </a:lnTo>
                    <a:lnTo>
                      <a:pt x="45244" y="282919"/>
                    </a:lnTo>
                    <a:lnTo>
                      <a:pt x="0" y="232912"/>
                    </a:lnTo>
                    <a:lnTo>
                      <a:pt x="0" y="7127"/>
                    </a:lnTo>
                    <a:lnTo>
                      <a:pt x="5226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EFA70AE-A555-4394-A176-7AF47FA78A70}"/>
                  </a:ext>
                </a:extLst>
              </p:cNvPr>
              <p:cNvSpPr/>
              <p:nvPr/>
            </p:nvSpPr>
            <p:spPr>
              <a:xfrm>
                <a:off x="7948929" y="2670175"/>
                <a:ext cx="93154" cy="148312"/>
              </a:xfrm>
              <a:custGeom>
                <a:avLst/>
                <a:gdLst>
                  <a:gd name="connsiteX0" fmla="*/ 8982 w 93154"/>
                  <a:gd name="connsiteY0" fmla="*/ 0 h 148312"/>
                  <a:gd name="connsiteX1" fmla="*/ 58422 w 93154"/>
                  <a:gd name="connsiteY1" fmla="*/ 0 h 148312"/>
                  <a:gd name="connsiteX2" fmla="*/ 77472 w 93154"/>
                  <a:gd name="connsiteY2" fmla="*/ 66675 h 148312"/>
                  <a:gd name="connsiteX3" fmla="*/ 93154 w 93154"/>
                  <a:gd name="connsiteY3" fmla="*/ 100129 h 148312"/>
                  <a:gd name="connsiteX4" fmla="*/ 0 w 93154"/>
                  <a:gd name="connsiteY4" fmla="*/ 148312 h 148312"/>
                  <a:gd name="connsiteX5" fmla="*/ 10796 w 93154"/>
                  <a:gd name="connsiteY5" fmla="*/ 111125 h 148312"/>
                  <a:gd name="connsiteX6" fmla="*/ 1271 w 93154"/>
                  <a:gd name="connsiteY6" fmla="*/ 53975 h 148312"/>
                  <a:gd name="connsiteX7" fmla="*/ 8982 w 93154"/>
                  <a:gd name="connsiteY7" fmla="*/ 0 h 14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154" h="148312">
                    <a:moveTo>
                      <a:pt x="8982" y="0"/>
                    </a:moveTo>
                    <a:lnTo>
                      <a:pt x="58422" y="0"/>
                    </a:lnTo>
                    <a:lnTo>
                      <a:pt x="77472" y="66675"/>
                    </a:lnTo>
                    <a:lnTo>
                      <a:pt x="93154" y="100129"/>
                    </a:lnTo>
                    <a:lnTo>
                      <a:pt x="0" y="148312"/>
                    </a:lnTo>
                    <a:lnTo>
                      <a:pt x="10796" y="111125"/>
                    </a:lnTo>
                    <a:lnTo>
                      <a:pt x="1271" y="53975"/>
                    </a:lnTo>
                    <a:lnTo>
                      <a:pt x="89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BA3C57FB-76E8-49FE-B63E-B9A6382AE3BF}"/>
                </a:ext>
              </a:extLst>
            </p:cNvPr>
            <p:cNvSpPr/>
            <p:nvPr/>
          </p:nvSpPr>
          <p:spPr>
            <a:xfrm>
              <a:off x="7620950" y="4464507"/>
              <a:ext cx="2161225" cy="197769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CB418DE-4C69-4709-9C84-C9CBB676850C}"/>
                </a:ext>
              </a:extLst>
            </p:cNvPr>
            <p:cNvSpPr/>
            <p:nvPr/>
          </p:nvSpPr>
          <p:spPr>
            <a:xfrm>
              <a:off x="5238750" y="771524"/>
              <a:ext cx="2143125" cy="2026444"/>
            </a:xfrm>
            <a:custGeom>
              <a:avLst/>
              <a:gdLst>
                <a:gd name="connsiteX0" fmla="*/ 1628775 w 2143125"/>
                <a:gd name="connsiteY0" fmla="*/ 1709738 h 2026444"/>
                <a:gd name="connsiteX1" fmla="*/ 1769269 w 2143125"/>
                <a:gd name="connsiteY1" fmla="*/ 1726406 h 2026444"/>
                <a:gd name="connsiteX2" fmla="*/ 1671638 w 2143125"/>
                <a:gd name="connsiteY2" fmla="*/ 1788319 h 2026444"/>
                <a:gd name="connsiteX3" fmla="*/ 1550194 w 2143125"/>
                <a:gd name="connsiteY3" fmla="*/ 1890713 h 2026444"/>
                <a:gd name="connsiteX4" fmla="*/ 1450181 w 2143125"/>
                <a:gd name="connsiteY4" fmla="*/ 1935956 h 2026444"/>
                <a:gd name="connsiteX5" fmla="*/ 1390650 w 2143125"/>
                <a:gd name="connsiteY5" fmla="*/ 1995488 h 2026444"/>
                <a:gd name="connsiteX6" fmla="*/ 1281113 w 2143125"/>
                <a:gd name="connsiteY6" fmla="*/ 2026444 h 2026444"/>
                <a:gd name="connsiteX7" fmla="*/ 1135856 w 2143125"/>
                <a:gd name="connsiteY7" fmla="*/ 1966913 h 2026444"/>
                <a:gd name="connsiteX8" fmla="*/ 1200150 w 2143125"/>
                <a:gd name="connsiteY8" fmla="*/ 1888331 h 2026444"/>
                <a:gd name="connsiteX9" fmla="*/ 1281113 w 2143125"/>
                <a:gd name="connsiteY9" fmla="*/ 1893094 h 2026444"/>
                <a:gd name="connsiteX10" fmla="*/ 1335881 w 2143125"/>
                <a:gd name="connsiteY10" fmla="*/ 1840706 h 2026444"/>
                <a:gd name="connsiteX11" fmla="*/ 1412081 w 2143125"/>
                <a:gd name="connsiteY11" fmla="*/ 1814513 h 2026444"/>
                <a:gd name="connsiteX12" fmla="*/ 1435894 w 2143125"/>
                <a:gd name="connsiteY12" fmla="*/ 1750219 h 2026444"/>
                <a:gd name="connsiteX13" fmla="*/ 1540669 w 2143125"/>
                <a:gd name="connsiteY13" fmla="*/ 1783556 h 2026444"/>
                <a:gd name="connsiteX14" fmla="*/ 2064544 w 2143125"/>
                <a:gd name="connsiteY14" fmla="*/ 1402556 h 2026444"/>
                <a:gd name="connsiteX15" fmla="*/ 2143125 w 2143125"/>
                <a:gd name="connsiteY15" fmla="*/ 1402556 h 2026444"/>
                <a:gd name="connsiteX16" fmla="*/ 2131219 w 2143125"/>
                <a:gd name="connsiteY16" fmla="*/ 1443038 h 2026444"/>
                <a:gd name="connsiteX17" fmla="*/ 2128838 w 2143125"/>
                <a:gd name="connsiteY17" fmla="*/ 1481138 h 2026444"/>
                <a:gd name="connsiteX18" fmla="*/ 2100263 w 2143125"/>
                <a:gd name="connsiteY18" fmla="*/ 1550194 h 2026444"/>
                <a:gd name="connsiteX19" fmla="*/ 2064544 w 2143125"/>
                <a:gd name="connsiteY19" fmla="*/ 1593056 h 2026444"/>
                <a:gd name="connsiteX20" fmla="*/ 2000250 w 2143125"/>
                <a:gd name="connsiteY20" fmla="*/ 1607344 h 2026444"/>
                <a:gd name="connsiteX21" fmla="*/ 1974056 w 2143125"/>
                <a:gd name="connsiteY21" fmla="*/ 1624013 h 2026444"/>
                <a:gd name="connsiteX22" fmla="*/ 1924050 w 2143125"/>
                <a:gd name="connsiteY22" fmla="*/ 1631156 h 2026444"/>
                <a:gd name="connsiteX23" fmla="*/ 1828800 w 2143125"/>
                <a:gd name="connsiteY23" fmla="*/ 1593056 h 2026444"/>
                <a:gd name="connsiteX24" fmla="*/ 1697831 w 2143125"/>
                <a:gd name="connsiteY24" fmla="*/ 1635919 h 2026444"/>
                <a:gd name="connsiteX25" fmla="*/ 1645444 w 2143125"/>
                <a:gd name="connsiteY25" fmla="*/ 1609725 h 2026444"/>
                <a:gd name="connsiteX26" fmla="*/ 1678781 w 2143125"/>
                <a:gd name="connsiteY26" fmla="*/ 1571625 h 2026444"/>
                <a:gd name="connsiteX27" fmla="*/ 1759744 w 2143125"/>
                <a:gd name="connsiteY27" fmla="*/ 1512094 h 2026444"/>
                <a:gd name="connsiteX28" fmla="*/ 1819275 w 2143125"/>
                <a:gd name="connsiteY28" fmla="*/ 1495425 h 2026444"/>
                <a:gd name="connsiteX29" fmla="*/ 1919288 w 2143125"/>
                <a:gd name="connsiteY29" fmla="*/ 1452563 h 2026444"/>
                <a:gd name="connsiteX30" fmla="*/ 1988344 w 2143125"/>
                <a:gd name="connsiteY30" fmla="*/ 1483519 h 2026444"/>
                <a:gd name="connsiteX31" fmla="*/ 1202531 w 2143125"/>
                <a:gd name="connsiteY31" fmla="*/ 1021556 h 2026444"/>
                <a:gd name="connsiteX32" fmla="*/ 1216819 w 2143125"/>
                <a:gd name="connsiteY32" fmla="*/ 1054894 h 2026444"/>
                <a:gd name="connsiteX33" fmla="*/ 1269206 w 2143125"/>
                <a:gd name="connsiteY33" fmla="*/ 1062038 h 2026444"/>
                <a:gd name="connsiteX34" fmla="*/ 1357313 w 2143125"/>
                <a:gd name="connsiteY34" fmla="*/ 1116806 h 2026444"/>
                <a:gd name="connsiteX35" fmla="*/ 1388269 w 2143125"/>
                <a:gd name="connsiteY35" fmla="*/ 1085850 h 2026444"/>
                <a:gd name="connsiteX36" fmla="*/ 1388269 w 2143125"/>
                <a:gd name="connsiteY36" fmla="*/ 1047750 h 2026444"/>
                <a:gd name="connsiteX37" fmla="*/ 1357313 w 2143125"/>
                <a:gd name="connsiteY37" fmla="*/ 1057275 h 2026444"/>
                <a:gd name="connsiteX38" fmla="*/ 1345406 w 2143125"/>
                <a:gd name="connsiteY38" fmla="*/ 1035844 h 2026444"/>
                <a:gd name="connsiteX39" fmla="*/ 1254919 w 2143125"/>
                <a:gd name="connsiteY39" fmla="*/ 1035844 h 2026444"/>
                <a:gd name="connsiteX40" fmla="*/ 878681 w 2143125"/>
                <a:gd name="connsiteY40" fmla="*/ 981075 h 2026444"/>
                <a:gd name="connsiteX41" fmla="*/ 952500 w 2143125"/>
                <a:gd name="connsiteY41" fmla="*/ 1038225 h 2026444"/>
                <a:gd name="connsiteX42" fmla="*/ 931069 w 2143125"/>
                <a:gd name="connsiteY42" fmla="*/ 1078706 h 2026444"/>
                <a:gd name="connsiteX43" fmla="*/ 931069 w 2143125"/>
                <a:gd name="connsiteY43" fmla="*/ 1157288 h 2026444"/>
                <a:gd name="connsiteX44" fmla="*/ 888206 w 2143125"/>
                <a:gd name="connsiteY44" fmla="*/ 1195388 h 2026444"/>
                <a:gd name="connsiteX45" fmla="*/ 864394 w 2143125"/>
                <a:gd name="connsiteY45" fmla="*/ 1254919 h 2026444"/>
                <a:gd name="connsiteX46" fmla="*/ 807244 w 2143125"/>
                <a:gd name="connsiteY46" fmla="*/ 1288256 h 2026444"/>
                <a:gd name="connsiteX47" fmla="*/ 757238 w 2143125"/>
                <a:gd name="connsiteY47" fmla="*/ 1409700 h 2026444"/>
                <a:gd name="connsiteX48" fmla="*/ 740569 w 2143125"/>
                <a:gd name="connsiteY48" fmla="*/ 1478756 h 2026444"/>
                <a:gd name="connsiteX49" fmla="*/ 735806 w 2143125"/>
                <a:gd name="connsiteY49" fmla="*/ 1571625 h 2026444"/>
                <a:gd name="connsiteX50" fmla="*/ 762000 w 2143125"/>
                <a:gd name="connsiteY50" fmla="*/ 1626394 h 2026444"/>
                <a:gd name="connsiteX51" fmla="*/ 759619 w 2143125"/>
                <a:gd name="connsiteY51" fmla="*/ 1809750 h 2026444"/>
                <a:gd name="connsiteX52" fmla="*/ 685800 w 2143125"/>
                <a:gd name="connsiteY52" fmla="*/ 1952625 h 2026444"/>
                <a:gd name="connsiteX53" fmla="*/ 635794 w 2143125"/>
                <a:gd name="connsiteY53" fmla="*/ 1981200 h 2026444"/>
                <a:gd name="connsiteX54" fmla="*/ 609600 w 2143125"/>
                <a:gd name="connsiteY54" fmla="*/ 1981200 h 2026444"/>
                <a:gd name="connsiteX55" fmla="*/ 547688 w 2143125"/>
                <a:gd name="connsiteY55" fmla="*/ 1776413 h 2026444"/>
                <a:gd name="connsiteX56" fmla="*/ 571500 w 2143125"/>
                <a:gd name="connsiteY56" fmla="*/ 1714500 h 2026444"/>
                <a:gd name="connsiteX57" fmla="*/ 523875 w 2143125"/>
                <a:gd name="connsiteY57" fmla="*/ 1652588 h 2026444"/>
                <a:gd name="connsiteX58" fmla="*/ 569119 w 2143125"/>
                <a:gd name="connsiteY58" fmla="*/ 1543050 h 2026444"/>
                <a:gd name="connsiteX59" fmla="*/ 588169 w 2143125"/>
                <a:gd name="connsiteY59" fmla="*/ 1447800 h 2026444"/>
                <a:gd name="connsiteX60" fmla="*/ 614363 w 2143125"/>
                <a:gd name="connsiteY60" fmla="*/ 1340644 h 2026444"/>
                <a:gd name="connsiteX61" fmla="*/ 638175 w 2143125"/>
                <a:gd name="connsiteY61" fmla="*/ 1262063 h 2026444"/>
                <a:gd name="connsiteX62" fmla="*/ 678656 w 2143125"/>
                <a:gd name="connsiteY62" fmla="*/ 1157288 h 2026444"/>
                <a:gd name="connsiteX63" fmla="*/ 623888 w 2143125"/>
                <a:gd name="connsiteY63" fmla="*/ 1216819 h 2026444"/>
                <a:gd name="connsiteX64" fmla="*/ 571500 w 2143125"/>
                <a:gd name="connsiteY64" fmla="*/ 1309688 h 2026444"/>
                <a:gd name="connsiteX65" fmla="*/ 545306 w 2143125"/>
                <a:gd name="connsiteY65" fmla="*/ 1290638 h 2026444"/>
                <a:gd name="connsiteX66" fmla="*/ 547688 w 2143125"/>
                <a:gd name="connsiteY66" fmla="*/ 1231106 h 2026444"/>
                <a:gd name="connsiteX67" fmla="*/ 569119 w 2143125"/>
                <a:gd name="connsiteY67" fmla="*/ 1223963 h 2026444"/>
                <a:gd name="connsiteX68" fmla="*/ 654844 w 2143125"/>
                <a:gd name="connsiteY68" fmla="*/ 1085850 h 2026444"/>
                <a:gd name="connsiteX69" fmla="*/ 721519 w 2143125"/>
                <a:gd name="connsiteY69" fmla="*/ 1057275 h 2026444"/>
                <a:gd name="connsiteX70" fmla="*/ 766763 w 2143125"/>
                <a:gd name="connsiteY70" fmla="*/ 1012031 h 2026444"/>
                <a:gd name="connsiteX71" fmla="*/ 814388 w 2143125"/>
                <a:gd name="connsiteY71" fmla="*/ 1031081 h 2026444"/>
                <a:gd name="connsiteX72" fmla="*/ 1116806 w 2143125"/>
                <a:gd name="connsiteY72" fmla="*/ 926306 h 2026444"/>
                <a:gd name="connsiteX73" fmla="*/ 1209675 w 2143125"/>
                <a:gd name="connsiteY73" fmla="*/ 976313 h 2026444"/>
                <a:gd name="connsiteX74" fmla="*/ 1290638 w 2143125"/>
                <a:gd name="connsiteY74" fmla="*/ 964406 h 2026444"/>
                <a:gd name="connsiteX75" fmla="*/ 1416844 w 2143125"/>
                <a:gd name="connsiteY75" fmla="*/ 1023938 h 2026444"/>
                <a:gd name="connsiteX76" fmla="*/ 1507331 w 2143125"/>
                <a:gd name="connsiteY76" fmla="*/ 1035844 h 2026444"/>
                <a:gd name="connsiteX77" fmla="*/ 1600200 w 2143125"/>
                <a:gd name="connsiteY77" fmla="*/ 1247775 h 2026444"/>
                <a:gd name="connsiteX78" fmla="*/ 1597819 w 2143125"/>
                <a:gd name="connsiteY78" fmla="*/ 1381125 h 2026444"/>
                <a:gd name="connsiteX79" fmla="*/ 1495425 w 2143125"/>
                <a:gd name="connsiteY79" fmla="*/ 1316831 h 2026444"/>
                <a:gd name="connsiteX80" fmla="*/ 1419225 w 2143125"/>
                <a:gd name="connsiteY80" fmla="*/ 1181100 h 2026444"/>
                <a:gd name="connsiteX81" fmla="*/ 1400175 w 2143125"/>
                <a:gd name="connsiteY81" fmla="*/ 1188244 h 2026444"/>
                <a:gd name="connsiteX82" fmla="*/ 1447800 w 2143125"/>
                <a:gd name="connsiteY82" fmla="*/ 1314450 h 2026444"/>
                <a:gd name="connsiteX83" fmla="*/ 1390650 w 2143125"/>
                <a:gd name="connsiteY83" fmla="*/ 1393031 h 2026444"/>
                <a:gd name="connsiteX84" fmla="*/ 1385888 w 2143125"/>
                <a:gd name="connsiteY84" fmla="*/ 1438275 h 2026444"/>
                <a:gd name="connsiteX85" fmla="*/ 1357313 w 2143125"/>
                <a:gd name="connsiteY85" fmla="*/ 1614488 h 2026444"/>
                <a:gd name="connsiteX86" fmla="*/ 1319213 w 2143125"/>
                <a:gd name="connsiteY86" fmla="*/ 1674019 h 2026444"/>
                <a:gd name="connsiteX87" fmla="*/ 1254919 w 2143125"/>
                <a:gd name="connsiteY87" fmla="*/ 1607344 h 2026444"/>
                <a:gd name="connsiteX88" fmla="*/ 1245394 w 2143125"/>
                <a:gd name="connsiteY88" fmla="*/ 1543050 h 2026444"/>
                <a:gd name="connsiteX89" fmla="*/ 1238250 w 2143125"/>
                <a:gd name="connsiteY89" fmla="*/ 1483519 h 2026444"/>
                <a:gd name="connsiteX90" fmla="*/ 1171575 w 2143125"/>
                <a:gd name="connsiteY90" fmla="*/ 1490663 h 2026444"/>
                <a:gd name="connsiteX91" fmla="*/ 1102519 w 2143125"/>
                <a:gd name="connsiteY91" fmla="*/ 1535906 h 2026444"/>
                <a:gd name="connsiteX92" fmla="*/ 1090613 w 2143125"/>
                <a:gd name="connsiteY92" fmla="*/ 1473994 h 2026444"/>
                <a:gd name="connsiteX93" fmla="*/ 1102519 w 2143125"/>
                <a:gd name="connsiteY93" fmla="*/ 1447800 h 2026444"/>
                <a:gd name="connsiteX94" fmla="*/ 1147763 w 2143125"/>
                <a:gd name="connsiteY94" fmla="*/ 1385888 h 2026444"/>
                <a:gd name="connsiteX95" fmla="*/ 1159669 w 2143125"/>
                <a:gd name="connsiteY95" fmla="*/ 1293019 h 2026444"/>
                <a:gd name="connsiteX96" fmla="*/ 1164431 w 2143125"/>
                <a:gd name="connsiteY96" fmla="*/ 1254919 h 2026444"/>
                <a:gd name="connsiteX97" fmla="*/ 1138238 w 2143125"/>
                <a:gd name="connsiteY97" fmla="*/ 1164431 h 2026444"/>
                <a:gd name="connsiteX98" fmla="*/ 1002506 w 2143125"/>
                <a:gd name="connsiteY98" fmla="*/ 1069181 h 2026444"/>
                <a:gd name="connsiteX99" fmla="*/ 983456 w 2143125"/>
                <a:gd name="connsiteY99" fmla="*/ 1009650 h 2026444"/>
                <a:gd name="connsiteX100" fmla="*/ 1064419 w 2143125"/>
                <a:gd name="connsiteY100" fmla="*/ 1000125 h 2026444"/>
                <a:gd name="connsiteX101" fmla="*/ 1050131 w 2143125"/>
                <a:gd name="connsiteY101" fmla="*/ 964406 h 2026444"/>
                <a:gd name="connsiteX102" fmla="*/ 1085850 w 2143125"/>
                <a:gd name="connsiteY102" fmla="*/ 966788 h 2026444"/>
                <a:gd name="connsiteX103" fmla="*/ 504825 w 2143125"/>
                <a:gd name="connsiteY103" fmla="*/ 307181 h 2026444"/>
                <a:gd name="connsiteX104" fmla="*/ 626269 w 2143125"/>
                <a:gd name="connsiteY104" fmla="*/ 340519 h 2026444"/>
                <a:gd name="connsiteX105" fmla="*/ 747713 w 2143125"/>
                <a:gd name="connsiteY105" fmla="*/ 347663 h 2026444"/>
                <a:gd name="connsiteX106" fmla="*/ 785813 w 2143125"/>
                <a:gd name="connsiteY106" fmla="*/ 495300 h 2026444"/>
                <a:gd name="connsiteX107" fmla="*/ 852488 w 2143125"/>
                <a:gd name="connsiteY107" fmla="*/ 566738 h 2026444"/>
                <a:gd name="connsiteX108" fmla="*/ 940594 w 2143125"/>
                <a:gd name="connsiteY108" fmla="*/ 542925 h 2026444"/>
                <a:gd name="connsiteX109" fmla="*/ 964406 w 2143125"/>
                <a:gd name="connsiteY109" fmla="*/ 564356 h 2026444"/>
                <a:gd name="connsiteX110" fmla="*/ 940594 w 2143125"/>
                <a:gd name="connsiteY110" fmla="*/ 640556 h 2026444"/>
                <a:gd name="connsiteX111" fmla="*/ 1004888 w 2143125"/>
                <a:gd name="connsiteY111" fmla="*/ 695325 h 2026444"/>
                <a:gd name="connsiteX112" fmla="*/ 973931 w 2143125"/>
                <a:gd name="connsiteY112" fmla="*/ 740569 h 2026444"/>
                <a:gd name="connsiteX113" fmla="*/ 981075 w 2143125"/>
                <a:gd name="connsiteY113" fmla="*/ 773906 h 2026444"/>
                <a:gd name="connsiteX114" fmla="*/ 1012031 w 2143125"/>
                <a:gd name="connsiteY114" fmla="*/ 795338 h 2026444"/>
                <a:gd name="connsiteX115" fmla="*/ 1009650 w 2143125"/>
                <a:gd name="connsiteY115" fmla="*/ 833438 h 2026444"/>
                <a:gd name="connsiteX116" fmla="*/ 988219 w 2143125"/>
                <a:gd name="connsiteY116" fmla="*/ 897731 h 2026444"/>
                <a:gd name="connsiteX117" fmla="*/ 938213 w 2143125"/>
                <a:gd name="connsiteY117" fmla="*/ 873919 h 2026444"/>
                <a:gd name="connsiteX118" fmla="*/ 931069 w 2143125"/>
                <a:gd name="connsiteY118" fmla="*/ 838200 h 2026444"/>
                <a:gd name="connsiteX119" fmla="*/ 926306 w 2143125"/>
                <a:gd name="connsiteY119" fmla="*/ 826294 h 2026444"/>
                <a:gd name="connsiteX120" fmla="*/ 897731 w 2143125"/>
                <a:gd name="connsiteY120" fmla="*/ 852488 h 2026444"/>
                <a:gd name="connsiteX121" fmla="*/ 771525 w 2143125"/>
                <a:gd name="connsiteY121" fmla="*/ 854869 h 2026444"/>
                <a:gd name="connsiteX122" fmla="*/ 711994 w 2143125"/>
                <a:gd name="connsiteY122" fmla="*/ 904875 h 2026444"/>
                <a:gd name="connsiteX123" fmla="*/ 640556 w 2143125"/>
                <a:gd name="connsiteY123" fmla="*/ 892969 h 2026444"/>
                <a:gd name="connsiteX124" fmla="*/ 552450 w 2143125"/>
                <a:gd name="connsiteY124" fmla="*/ 783431 h 2026444"/>
                <a:gd name="connsiteX125" fmla="*/ 461963 w 2143125"/>
                <a:gd name="connsiteY125" fmla="*/ 797719 h 2026444"/>
                <a:gd name="connsiteX126" fmla="*/ 497681 w 2143125"/>
                <a:gd name="connsiteY126" fmla="*/ 726281 h 2026444"/>
                <a:gd name="connsiteX127" fmla="*/ 559594 w 2143125"/>
                <a:gd name="connsiteY127" fmla="*/ 669131 h 2026444"/>
                <a:gd name="connsiteX128" fmla="*/ 540544 w 2143125"/>
                <a:gd name="connsiteY128" fmla="*/ 657225 h 2026444"/>
                <a:gd name="connsiteX129" fmla="*/ 502444 w 2143125"/>
                <a:gd name="connsiteY129" fmla="*/ 671513 h 2026444"/>
                <a:gd name="connsiteX130" fmla="*/ 402431 w 2143125"/>
                <a:gd name="connsiteY130" fmla="*/ 735806 h 2026444"/>
                <a:gd name="connsiteX131" fmla="*/ 376238 w 2143125"/>
                <a:gd name="connsiteY131" fmla="*/ 781050 h 2026444"/>
                <a:gd name="connsiteX132" fmla="*/ 207169 w 2143125"/>
                <a:gd name="connsiteY132" fmla="*/ 852488 h 2026444"/>
                <a:gd name="connsiteX133" fmla="*/ 176213 w 2143125"/>
                <a:gd name="connsiteY133" fmla="*/ 840581 h 2026444"/>
                <a:gd name="connsiteX134" fmla="*/ 135731 w 2143125"/>
                <a:gd name="connsiteY134" fmla="*/ 847725 h 2026444"/>
                <a:gd name="connsiteX135" fmla="*/ 159544 w 2143125"/>
                <a:gd name="connsiteY135" fmla="*/ 797719 h 2026444"/>
                <a:gd name="connsiteX136" fmla="*/ 83344 w 2143125"/>
                <a:gd name="connsiteY136" fmla="*/ 797719 h 2026444"/>
                <a:gd name="connsiteX137" fmla="*/ 0 w 2143125"/>
                <a:gd name="connsiteY137" fmla="*/ 850106 h 2026444"/>
                <a:gd name="connsiteX138" fmla="*/ 0 w 2143125"/>
                <a:gd name="connsiteY138" fmla="*/ 800100 h 2026444"/>
                <a:gd name="connsiteX139" fmla="*/ 59531 w 2143125"/>
                <a:gd name="connsiteY139" fmla="*/ 752475 h 2026444"/>
                <a:gd name="connsiteX140" fmla="*/ 176213 w 2143125"/>
                <a:gd name="connsiteY140" fmla="*/ 626269 h 2026444"/>
                <a:gd name="connsiteX141" fmla="*/ 304800 w 2143125"/>
                <a:gd name="connsiteY141" fmla="*/ 557213 h 2026444"/>
                <a:gd name="connsiteX142" fmla="*/ 350044 w 2143125"/>
                <a:gd name="connsiteY142" fmla="*/ 478631 h 2026444"/>
                <a:gd name="connsiteX143" fmla="*/ 390525 w 2143125"/>
                <a:gd name="connsiteY143" fmla="*/ 414338 h 2026444"/>
                <a:gd name="connsiteX144" fmla="*/ 426244 w 2143125"/>
                <a:gd name="connsiteY144" fmla="*/ 431006 h 2026444"/>
                <a:gd name="connsiteX145" fmla="*/ 469106 w 2143125"/>
                <a:gd name="connsiteY145" fmla="*/ 345281 h 2026444"/>
                <a:gd name="connsiteX146" fmla="*/ 507206 w 2143125"/>
                <a:gd name="connsiteY146" fmla="*/ 376238 h 2026444"/>
                <a:gd name="connsiteX147" fmla="*/ 533400 w 2143125"/>
                <a:gd name="connsiteY147" fmla="*/ 361950 h 2026444"/>
                <a:gd name="connsiteX148" fmla="*/ 428625 w 2143125"/>
                <a:gd name="connsiteY148" fmla="*/ 0 h 2026444"/>
                <a:gd name="connsiteX149" fmla="*/ 514350 w 2143125"/>
                <a:gd name="connsiteY149" fmla="*/ 0 h 2026444"/>
                <a:gd name="connsiteX150" fmla="*/ 523875 w 2143125"/>
                <a:gd name="connsiteY150" fmla="*/ 200025 h 2026444"/>
                <a:gd name="connsiteX151" fmla="*/ 447675 w 2143125"/>
                <a:gd name="connsiteY151" fmla="*/ 190500 h 2026444"/>
                <a:gd name="connsiteX152" fmla="*/ 400050 w 2143125"/>
                <a:gd name="connsiteY152" fmla="*/ 104775 h 202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2143125" h="2026444">
                  <a:moveTo>
                    <a:pt x="1628775" y="1709738"/>
                  </a:moveTo>
                  <a:lnTo>
                    <a:pt x="1769269" y="1726406"/>
                  </a:lnTo>
                  <a:lnTo>
                    <a:pt x="1671638" y="1788319"/>
                  </a:lnTo>
                  <a:lnTo>
                    <a:pt x="1550194" y="1890713"/>
                  </a:lnTo>
                  <a:lnTo>
                    <a:pt x="1450181" y="1935956"/>
                  </a:lnTo>
                  <a:lnTo>
                    <a:pt x="1390650" y="1995488"/>
                  </a:lnTo>
                  <a:lnTo>
                    <a:pt x="1281113" y="2026444"/>
                  </a:lnTo>
                  <a:lnTo>
                    <a:pt x="1135856" y="1966913"/>
                  </a:lnTo>
                  <a:lnTo>
                    <a:pt x="1200150" y="1888331"/>
                  </a:lnTo>
                  <a:lnTo>
                    <a:pt x="1281113" y="1893094"/>
                  </a:lnTo>
                  <a:lnTo>
                    <a:pt x="1335881" y="1840706"/>
                  </a:lnTo>
                  <a:lnTo>
                    <a:pt x="1412081" y="1814513"/>
                  </a:lnTo>
                  <a:lnTo>
                    <a:pt x="1435894" y="1750219"/>
                  </a:lnTo>
                  <a:lnTo>
                    <a:pt x="1540669" y="1783556"/>
                  </a:lnTo>
                  <a:close/>
                  <a:moveTo>
                    <a:pt x="2064544" y="1402556"/>
                  </a:moveTo>
                  <a:lnTo>
                    <a:pt x="2143125" y="1402556"/>
                  </a:lnTo>
                  <a:lnTo>
                    <a:pt x="2131219" y="1443038"/>
                  </a:lnTo>
                  <a:lnTo>
                    <a:pt x="2128838" y="1481138"/>
                  </a:lnTo>
                  <a:lnTo>
                    <a:pt x="2100263" y="1550194"/>
                  </a:lnTo>
                  <a:lnTo>
                    <a:pt x="2064544" y="1593056"/>
                  </a:lnTo>
                  <a:lnTo>
                    <a:pt x="2000250" y="1607344"/>
                  </a:lnTo>
                  <a:lnTo>
                    <a:pt x="1974056" y="1624013"/>
                  </a:lnTo>
                  <a:lnTo>
                    <a:pt x="1924050" y="1631156"/>
                  </a:lnTo>
                  <a:lnTo>
                    <a:pt x="1828800" y="1593056"/>
                  </a:lnTo>
                  <a:lnTo>
                    <a:pt x="1697831" y="1635919"/>
                  </a:lnTo>
                  <a:lnTo>
                    <a:pt x="1645444" y="1609725"/>
                  </a:lnTo>
                  <a:lnTo>
                    <a:pt x="1678781" y="1571625"/>
                  </a:lnTo>
                  <a:lnTo>
                    <a:pt x="1759744" y="1512094"/>
                  </a:lnTo>
                  <a:lnTo>
                    <a:pt x="1819275" y="1495425"/>
                  </a:lnTo>
                  <a:lnTo>
                    <a:pt x="1919288" y="1452563"/>
                  </a:lnTo>
                  <a:lnTo>
                    <a:pt x="1988344" y="1483519"/>
                  </a:lnTo>
                  <a:close/>
                  <a:moveTo>
                    <a:pt x="1202531" y="1021556"/>
                  </a:moveTo>
                  <a:lnTo>
                    <a:pt x="1216819" y="1054894"/>
                  </a:lnTo>
                  <a:lnTo>
                    <a:pt x="1269206" y="1062038"/>
                  </a:lnTo>
                  <a:lnTo>
                    <a:pt x="1357313" y="1116806"/>
                  </a:lnTo>
                  <a:lnTo>
                    <a:pt x="1388269" y="1085850"/>
                  </a:lnTo>
                  <a:lnTo>
                    <a:pt x="1388269" y="1047750"/>
                  </a:lnTo>
                  <a:lnTo>
                    <a:pt x="1357313" y="1057275"/>
                  </a:lnTo>
                  <a:lnTo>
                    <a:pt x="1345406" y="1035844"/>
                  </a:lnTo>
                  <a:lnTo>
                    <a:pt x="1254919" y="1035844"/>
                  </a:lnTo>
                  <a:close/>
                  <a:moveTo>
                    <a:pt x="878681" y="981075"/>
                  </a:moveTo>
                  <a:lnTo>
                    <a:pt x="952500" y="1038225"/>
                  </a:lnTo>
                  <a:lnTo>
                    <a:pt x="931069" y="1078706"/>
                  </a:lnTo>
                  <a:lnTo>
                    <a:pt x="931069" y="1157288"/>
                  </a:lnTo>
                  <a:lnTo>
                    <a:pt x="888206" y="1195388"/>
                  </a:lnTo>
                  <a:lnTo>
                    <a:pt x="864394" y="1254919"/>
                  </a:lnTo>
                  <a:lnTo>
                    <a:pt x="807244" y="1288256"/>
                  </a:lnTo>
                  <a:lnTo>
                    <a:pt x="757238" y="1409700"/>
                  </a:lnTo>
                  <a:lnTo>
                    <a:pt x="740569" y="1478756"/>
                  </a:lnTo>
                  <a:lnTo>
                    <a:pt x="735806" y="1571625"/>
                  </a:lnTo>
                  <a:lnTo>
                    <a:pt x="762000" y="1626394"/>
                  </a:lnTo>
                  <a:cubicBezTo>
                    <a:pt x="761206" y="1687513"/>
                    <a:pt x="760413" y="1748631"/>
                    <a:pt x="759619" y="1809750"/>
                  </a:cubicBezTo>
                  <a:lnTo>
                    <a:pt x="685800" y="1952625"/>
                  </a:lnTo>
                  <a:lnTo>
                    <a:pt x="635794" y="1981200"/>
                  </a:lnTo>
                  <a:lnTo>
                    <a:pt x="609600" y="1981200"/>
                  </a:lnTo>
                  <a:lnTo>
                    <a:pt x="547688" y="1776413"/>
                  </a:lnTo>
                  <a:lnTo>
                    <a:pt x="571500" y="1714500"/>
                  </a:lnTo>
                  <a:lnTo>
                    <a:pt x="523875" y="1652588"/>
                  </a:lnTo>
                  <a:lnTo>
                    <a:pt x="569119" y="1543050"/>
                  </a:lnTo>
                  <a:lnTo>
                    <a:pt x="588169" y="1447800"/>
                  </a:lnTo>
                  <a:lnTo>
                    <a:pt x="614363" y="1340644"/>
                  </a:lnTo>
                  <a:lnTo>
                    <a:pt x="638175" y="1262063"/>
                  </a:lnTo>
                  <a:lnTo>
                    <a:pt x="678656" y="1157288"/>
                  </a:lnTo>
                  <a:lnTo>
                    <a:pt x="623888" y="1216819"/>
                  </a:lnTo>
                  <a:lnTo>
                    <a:pt x="571500" y="1309688"/>
                  </a:lnTo>
                  <a:lnTo>
                    <a:pt x="545306" y="1290638"/>
                  </a:lnTo>
                  <a:lnTo>
                    <a:pt x="547688" y="1231106"/>
                  </a:lnTo>
                  <a:lnTo>
                    <a:pt x="569119" y="1223963"/>
                  </a:lnTo>
                  <a:lnTo>
                    <a:pt x="654844" y="1085850"/>
                  </a:lnTo>
                  <a:lnTo>
                    <a:pt x="721519" y="1057275"/>
                  </a:lnTo>
                  <a:lnTo>
                    <a:pt x="766763" y="1012031"/>
                  </a:lnTo>
                  <a:lnTo>
                    <a:pt x="814388" y="1031081"/>
                  </a:lnTo>
                  <a:close/>
                  <a:moveTo>
                    <a:pt x="1116806" y="926306"/>
                  </a:moveTo>
                  <a:lnTo>
                    <a:pt x="1209675" y="976313"/>
                  </a:lnTo>
                  <a:lnTo>
                    <a:pt x="1290638" y="964406"/>
                  </a:lnTo>
                  <a:lnTo>
                    <a:pt x="1416844" y="1023938"/>
                  </a:lnTo>
                  <a:lnTo>
                    <a:pt x="1507331" y="1035844"/>
                  </a:lnTo>
                  <a:lnTo>
                    <a:pt x="1600200" y="1247775"/>
                  </a:lnTo>
                  <a:cubicBezTo>
                    <a:pt x="1599406" y="1292225"/>
                    <a:pt x="1598613" y="1336675"/>
                    <a:pt x="1597819" y="1381125"/>
                  </a:cubicBezTo>
                  <a:lnTo>
                    <a:pt x="1495425" y="1316831"/>
                  </a:lnTo>
                  <a:lnTo>
                    <a:pt x="1419225" y="1181100"/>
                  </a:lnTo>
                  <a:lnTo>
                    <a:pt x="1400175" y="1188244"/>
                  </a:lnTo>
                  <a:lnTo>
                    <a:pt x="1447800" y="1314450"/>
                  </a:lnTo>
                  <a:lnTo>
                    <a:pt x="1390650" y="1393031"/>
                  </a:lnTo>
                  <a:lnTo>
                    <a:pt x="1385888" y="1438275"/>
                  </a:lnTo>
                  <a:lnTo>
                    <a:pt x="1357313" y="1614488"/>
                  </a:lnTo>
                  <a:lnTo>
                    <a:pt x="1319213" y="1674019"/>
                  </a:lnTo>
                  <a:lnTo>
                    <a:pt x="1254919" y="1607344"/>
                  </a:lnTo>
                  <a:lnTo>
                    <a:pt x="1245394" y="1543050"/>
                  </a:lnTo>
                  <a:lnTo>
                    <a:pt x="1238250" y="1483519"/>
                  </a:lnTo>
                  <a:lnTo>
                    <a:pt x="1171575" y="1490663"/>
                  </a:lnTo>
                  <a:lnTo>
                    <a:pt x="1102519" y="1535906"/>
                  </a:lnTo>
                  <a:lnTo>
                    <a:pt x="1090613" y="1473994"/>
                  </a:lnTo>
                  <a:lnTo>
                    <a:pt x="1102519" y="1447800"/>
                  </a:lnTo>
                  <a:lnTo>
                    <a:pt x="1147763" y="1385888"/>
                  </a:lnTo>
                  <a:lnTo>
                    <a:pt x="1159669" y="1293019"/>
                  </a:lnTo>
                  <a:lnTo>
                    <a:pt x="1164431" y="1254919"/>
                  </a:lnTo>
                  <a:lnTo>
                    <a:pt x="1138238" y="1164431"/>
                  </a:lnTo>
                  <a:lnTo>
                    <a:pt x="1002506" y="1069181"/>
                  </a:lnTo>
                  <a:lnTo>
                    <a:pt x="983456" y="1009650"/>
                  </a:lnTo>
                  <a:lnTo>
                    <a:pt x="1064419" y="1000125"/>
                  </a:lnTo>
                  <a:lnTo>
                    <a:pt x="1050131" y="964406"/>
                  </a:lnTo>
                  <a:lnTo>
                    <a:pt x="1085850" y="966788"/>
                  </a:lnTo>
                  <a:close/>
                  <a:moveTo>
                    <a:pt x="504825" y="307181"/>
                  </a:moveTo>
                  <a:lnTo>
                    <a:pt x="626269" y="340519"/>
                  </a:lnTo>
                  <a:lnTo>
                    <a:pt x="747713" y="347663"/>
                  </a:lnTo>
                  <a:lnTo>
                    <a:pt x="785813" y="495300"/>
                  </a:lnTo>
                  <a:lnTo>
                    <a:pt x="852488" y="566738"/>
                  </a:lnTo>
                  <a:lnTo>
                    <a:pt x="940594" y="542925"/>
                  </a:lnTo>
                  <a:lnTo>
                    <a:pt x="964406" y="564356"/>
                  </a:lnTo>
                  <a:lnTo>
                    <a:pt x="940594" y="640556"/>
                  </a:lnTo>
                  <a:lnTo>
                    <a:pt x="1004888" y="695325"/>
                  </a:lnTo>
                  <a:lnTo>
                    <a:pt x="973931" y="740569"/>
                  </a:lnTo>
                  <a:lnTo>
                    <a:pt x="981075" y="773906"/>
                  </a:lnTo>
                  <a:lnTo>
                    <a:pt x="1012031" y="795338"/>
                  </a:lnTo>
                  <a:lnTo>
                    <a:pt x="1009650" y="833438"/>
                  </a:lnTo>
                  <a:lnTo>
                    <a:pt x="988219" y="897731"/>
                  </a:lnTo>
                  <a:lnTo>
                    <a:pt x="938213" y="873919"/>
                  </a:lnTo>
                  <a:lnTo>
                    <a:pt x="931069" y="838200"/>
                  </a:lnTo>
                  <a:lnTo>
                    <a:pt x="926306" y="826294"/>
                  </a:lnTo>
                  <a:lnTo>
                    <a:pt x="897731" y="852488"/>
                  </a:lnTo>
                  <a:lnTo>
                    <a:pt x="771525" y="854869"/>
                  </a:lnTo>
                  <a:lnTo>
                    <a:pt x="711994" y="904875"/>
                  </a:lnTo>
                  <a:lnTo>
                    <a:pt x="640556" y="892969"/>
                  </a:lnTo>
                  <a:lnTo>
                    <a:pt x="552450" y="783431"/>
                  </a:lnTo>
                  <a:lnTo>
                    <a:pt x="461963" y="797719"/>
                  </a:lnTo>
                  <a:lnTo>
                    <a:pt x="497681" y="726281"/>
                  </a:lnTo>
                  <a:lnTo>
                    <a:pt x="559594" y="669131"/>
                  </a:lnTo>
                  <a:lnTo>
                    <a:pt x="540544" y="657225"/>
                  </a:lnTo>
                  <a:lnTo>
                    <a:pt x="502444" y="671513"/>
                  </a:lnTo>
                  <a:lnTo>
                    <a:pt x="402431" y="735806"/>
                  </a:lnTo>
                  <a:lnTo>
                    <a:pt x="376238" y="781050"/>
                  </a:lnTo>
                  <a:lnTo>
                    <a:pt x="207169" y="852488"/>
                  </a:lnTo>
                  <a:lnTo>
                    <a:pt x="176213" y="840581"/>
                  </a:lnTo>
                  <a:lnTo>
                    <a:pt x="135731" y="847725"/>
                  </a:lnTo>
                  <a:lnTo>
                    <a:pt x="159544" y="797719"/>
                  </a:lnTo>
                  <a:lnTo>
                    <a:pt x="83344" y="797719"/>
                  </a:lnTo>
                  <a:lnTo>
                    <a:pt x="0" y="850106"/>
                  </a:lnTo>
                  <a:lnTo>
                    <a:pt x="0" y="800100"/>
                  </a:lnTo>
                  <a:lnTo>
                    <a:pt x="59531" y="752475"/>
                  </a:lnTo>
                  <a:lnTo>
                    <a:pt x="176213" y="626269"/>
                  </a:lnTo>
                  <a:lnTo>
                    <a:pt x="304800" y="557213"/>
                  </a:lnTo>
                  <a:lnTo>
                    <a:pt x="350044" y="478631"/>
                  </a:lnTo>
                  <a:lnTo>
                    <a:pt x="390525" y="414338"/>
                  </a:lnTo>
                  <a:lnTo>
                    <a:pt x="426244" y="431006"/>
                  </a:lnTo>
                  <a:lnTo>
                    <a:pt x="469106" y="345281"/>
                  </a:lnTo>
                  <a:lnTo>
                    <a:pt x="507206" y="376238"/>
                  </a:lnTo>
                  <a:lnTo>
                    <a:pt x="533400" y="361950"/>
                  </a:lnTo>
                  <a:close/>
                  <a:moveTo>
                    <a:pt x="428625" y="0"/>
                  </a:moveTo>
                  <a:lnTo>
                    <a:pt x="514350" y="0"/>
                  </a:lnTo>
                  <a:lnTo>
                    <a:pt x="523875" y="200025"/>
                  </a:lnTo>
                  <a:lnTo>
                    <a:pt x="447675" y="190500"/>
                  </a:lnTo>
                  <a:lnTo>
                    <a:pt x="400050" y="104775"/>
                  </a:ln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10252C9-F1BA-4F1E-94C1-C9873615689F}"/>
                </a:ext>
              </a:extLst>
            </p:cNvPr>
            <p:cNvSpPr/>
            <p:nvPr/>
          </p:nvSpPr>
          <p:spPr>
            <a:xfrm>
              <a:off x="810706" y="996950"/>
              <a:ext cx="7813752" cy="4923795"/>
            </a:xfrm>
            <a:custGeom>
              <a:avLst/>
              <a:gdLst>
                <a:gd name="connsiteX0" fmla="*/ 3964493 w 7813752"/>
                <a:gd name="connsiteY0" fmla="*/ 0 h 4923795"/>
                <a:gd name="connsiteX1" fmla="*/ 4040693 w 7813752"/>
                <a:gd name="connsiteY1" fmla="*/ 50800 h 4923795"/>
                <a:gd name="connsiteX2" fmla="*/ 4072443 w 7813752"/>
                <a:gd name="connsiteY2" fmla="*/ 139700 h 4923795"/>
                <a:gd name="connsiteX3" fmla="*/ 4180393 w 7813752"/>
                <a:gd name="connsiteY3" fmla="*/ 184150 h 4923795"/>
                <a:gd name="connsiteX4" fmla="*/ 4275643 w 7813752"/>
                <a:gd name="connsiteY4" fmla="*/ 184150 h 4923795"/>
                <a:gd name="connsiteX5" fmla="*/ 4358193 w 7813752"/>
                <a:gd name="connsiteY5" fmla="*/ 247650 h 4923795"/>
                <a:gd name="connsiteX6" fmla="*/ 4472493 w 7813752"/>
                <a:gd name="connsiteY6" fmla="*/ 292100 h 4923795"/>
                <a:gd name="connsiteX7" fmla="*/ 4561393 w 7813752"/>
                <a:gd name="connsiteY7" fmla="*/ 292100 h 4923795"/>
                <a:gd name="connsiteX8" fmla="*/ 4739193 w 7813752"/>
                <a:gd name="connsiteY8" fmla="*/ 349250 h 4923795"/>
                <a:gd name="connsiteX9" fmla="*/ 4897943 w 7813752"/>
                <a:gd name="connsiteY9" fmla="*/ 260350 h 4923795"/>
                <a:gd name="connsiteX10" fmla="*/ 5393243 w 7813752"/>
                <a:gd name="connsiteY10" fmla="*/ 590550 h 4923795"/>
                <a:gd name="connsiteX11" fmla="*/ 5405943 w 7813752"/>
                <a:gd name="connsiteY11" fmla="*/ 654050 h 4923795"/>
                <a:gd name="connsiteX12" fmla="*/ 5488493 w 7813752"/>
                <a:gd name="connsiteY12" fmla="*/ 679450 h 4923795"/>
                <a:gd name="connsiteX13" fmla="*/ 5488493 w 7813752"/>
                <a:gd name="connsiteY13" fmla="*/ 755650 h 4923795"/>
                <a:gd name="connsiteX14" fmla="*/ 5571043 w 7813752"/>
                <a:gd name="connsiteY14" fmla="*/ 787400 h 4923795"/>
                <a:gd name="connsiteX15" fmla="*/ 5564693 w 7813752"/>
                <a:gd name="connsiteY15" fmla="*/ 844550 h 4923795"/>
                <a:gd name="connsiteX16" fmla="*/ 5710743 w 7813752"/>
                <a:gd name="connsiteY16" fmla="*/ 990600 h 4923795"/>
                <a:gd name="connsiteX17" fmla="*/ 5755193 w 7813752"/>
                <a:gd name="connsiteY17" fmla="*/ 1365250 h 4923795"/>
                <a:gd name="connsiteX18" fmla="*/ 5685343 w 7813752"/>
                <a:gd name="connsiteY18" fmla="*/ 1549400 h 4923795"/>
                <a:gd name="connsiteX19" fmla="*/ 5647243 w 7813752"/>
                <a:gd name="connsiteY19" fmla="*/ 1631950 h 4923795"/>
                <a:gd name="connsiteX20" fmla="*/ 5615493 w 7813752"/>
                <a:gd name="connsiteY20" fmla="*/ 1708150 h 4923795"/>
                <a:gd name="connsiteX21" fmla="*/ 5698043 w 7813752"/>
                <a:gd name="connsiteY21" fmla="*/ 1752600 h 4923795"/>
                <a:gd name="connsiteX22" fmla="*/ 5894893 w 7813752"/>
                <a:gd name="connsiteY22" fmla="*/ 1625600 h 4923795"/>
                <a:gd name="connsiteX23" fmla="*/ 6167943 w 7813752"/>
                <a:gd name="connsiteY23" fmla="*/ 1504950 h 4923795"/>
                <a:gd name="connsiteX24" fmla="*/ 6161593 w 7813752"/>
                <a:gd name="connsiteY24" fmla="*/ 1365250 h 4923795"/>
                <a:gd name="connsiteX25" fmla="*/ 6206043 w 7813752"/>
                <a:gd name="connsiteY25" fmla="*/ 1320800 h 4923795"/>
                <a:gd name="connsiteX26" fmla="*/ 6491793 w 7813752"/>
                <a:gd name="connsiteY26" fmla="*/ 1320800 h 4923795"/>
                <a:gd name="connsiteX27" fmla="*/ 6555293 w 7813752"/>
                <a:gd name="connsiteY27" fmla="*/ 1162050 h 4923795"/>
                <a:gd name="connsiteX28" fmla="*/ 6714043 w 7813752"/>
                <a:gd name="connsiteY28" fmla="*/ 1016000 h 4923795"/>
                <a:gd name="connsiteX29" fmla="*/ 7164893 w 7813752"/>
                <a:gd name="connsiteY29" fmla="*/ 1016000 h 4923795"/>
                <a:gd name="connsiteX30" fmla="*/ 7209343 w 7813752"/>
                <a:gd name="connsiteY30" fmla="*/ 971550 h 4923795"/>
                <a:gd name="connsiteX31" fmla="*/ 7253793 w 7813752"/>
                <a:gd name="connsiteY31" fmla="*/ 946150 h 4923795"/>
                <a:gd name="connsiteX32" fmla="*/ 7298243 w 7813752"/>
                <a:gd name="connsiteY32" fmla="*/ 908050 h 4923795"/>
                <a:gd name="connsiteX33" fmla="*/ 7361743 w 7813752"/>
                <a:gd name="connsiteY33" fmla="*/ 742950 h 4923795"/>
                <a:gd name="connsiteX34" fmla="*/ 7387143 w 7813752"/>
                <a:gd name="connsiteY34" fmla="*/ 641350 h 4923795"/>
                <a:gd name="connsiteX35" fmla="*/ 7482393 w 7813752"/>
                <a:gd name="connsiteY35" fmla="*/ 469900 h 4923795"/>
                <a:gd name="connsiteX36" fmla="*/ 7520493 w 7813752"/>
                <a:gd name="connsiteY36" fmla="*/ 520700 h 4923795"/>
                <a:gd name="connsiteX37" fmla="*/ 7615743 w 7813752"/>
                <a:gd name="connsiteY37" fmla="*/ 488950 h 4923795"/>
                <a:gd name="connsiteX38" fmla="*/ 7672893 w 7813752"/>
                <a:gd name="connsiteY38" fmla="*/ 552450 h 4923795"/>
                <a:gd name="connsiteX39" fmla="*/ 7691943 w 7813752"/>
                <a:gd name="connsiteY39" fmla="*/ 863600 h 4923795"/>
                <a:gd name="connsiteX40" fmla="*/ 7730043 w 7813752"/>
                <a:gd name="connsiteY40" fmla="*/ 914400 h 4923795"/>
                <a:gd name="connsiteX41" fmla="*/ 7813752 w 7813752"/>
                <a:gd name="connsiteY41" fmla="*/ 998109 h 4923795"/>
                <a:gd name="connsiteX42" fmla="*/ 7799892 w 7813752"/>
                <a:gd name="connsiteY42" fmla="*/ 999495 h 4923795"/>
                <a:gd name="connsiteX43" fmla="*/ 7799892 w 7813752"/>
                <a:gd name="connsiteY43" fmla="*/ 1098555 h 4923795"/>
                <a:gd name="connsiteX44" fmla="*/ 7609392 w 7813752"/>
                <a:gd name="connsiteY44" fmla="*/ 1182375 h 4923795"/>
                <a:gd name="connsiteX45" fmla="*/ 7540812 w 7813752"/>
                <a:gd name="connsiteY45" fmla="*/ 1136655 h 4923795"/>
                <a:gd name="connsiteX46" fmla="*/ 7472232 w 7813752"/>
                <a:gd name="connsiteY46" fmla="*/ 1258575 h 4923795"/>
                <a:gd name="connsiteX47" fmla="*/ 7357932 w 7813752"/>
                <a:gd name="connsiteY47" fmla="*/ 1311915 h 4923795"/>
                <a:gd name="connsiteX48" fmla="*/ 7281732 w 7813752"/>
                <a:gd name="connsiteY48" fmla="*/ 1441455 h 4923795"/>
                <a:gd name="connsiteX49" fmla="*/ 7304592 w 7813752"/>
                <a:gd name="connsiteY49" fmla="*/ 1502415 h 4923795"/>
                <a:gd name="connsiteX50" fmla="*/ 7274112 w 7813752"/>
                <a:gd name="connsiteY50" fmla="*/ 1586235 h 4923795"/>
                <a:gd name="connsiteX51" fmla="*/ 7342692 w 7813752"/>
                <a:gd name="connsiteY51" fmla="*/ 1715775 h 4923795"/>
                <a:gd name="connsiteX52" fmla="*/ 7121712 w 7813752"/>
                <a:gd name="connsiteY52" fmla="*/ 1830075 h 4923795"/>
                <a:gd name="connsiteX53" fmla="*/ 6870252 w 7813752"/>
                <a:gd name="connsiteY53" fmla="*/ 1906275 h 4923795"/>
                <a:gd name="connsiteX54" fmla="*/ 7022652 w 7813752"/>
                <a:gd name="connsiteY54" fmla="*/ 1929135 h 4923795"/>
                <a:gd name="connsiteX55" fmla="*/ 6855012 w 7813752"/>
                <a:gd name="connsiteY55" fmla="*/ 1997715 h 4923795"/>
                <a:gd name="connsiteX56" fmla="*/ 6801672 w 7813752"/>
                <a:gd name="connsiteY56" fmla="*/ 2150115 h 4923795"/>
                <a:gd name="connsiteX57" fmla="*/ 6740712 w 7813752"/>
                <a:gd name="connsiteY57" fmla="*/ 2294895 h 4923795"/>
                <a:gd name="connsiteX58" fmla="*/ 6672132 w 7813752"/>
                <a:gd name="connsiteY58" fmla="*/ 2249175 h 4923795"/>
                <a:gd name="connsiteX59" fmla="*/ 6694992 w 7813752"/>
                <a:gd name="connsiteY59" fmla="*/ 2409195 h 4923795"/>
                <a:gd name="connsiteX60" fmla="*/ 6618792 w 7813752"/>
                <a:gd name="connsiteY60" fmla="*/ 2622555 h 4923795"/>
                <a:gd name="connsiteX61" fmla="*/ 6618792 w 7813752"/>
                <a:gd name="connsiteY61" fmla="*/ 2515875 h 4923795"/>
                <a:gd name="connsiteX62" fmla="*/ 6580692 w 7813752"/>
                <a:gd name="connsiteY62" fmla="*/ 2439675 h 4923795"/>
                <a:gd name="connsiteX63" fmla="*/ 6565452 w 7813752"/>
                <a:gd name="connsiteY63" fmla="*/ 2355855 h 4923795"/>
                <a:gd name="connsiteX64" fmla="*/ 6565452 w 7813752"/>
                <a:gd name="connsiteY64" fmla="*/ 2241555 h 4923795"/>
                <a:gd name="connsiteX65" fmla="*/ 6527352 w 7813752"/>
                <a:gd name="connsiteY65" fmla="*/ 2416815 h 4923795"/>
                <a:gd name="connsiteX66" fmla="*/ 6542592 w 7813752"/>
                <a:gd name="connsiteY66" fmla="*/ 2515875 h 4923795"/>
                <a:gd name="connsiteX67" fmla="*/ 6550212 w 7813752"/>
                <a:gd name="connsiteY67" fmla="*/ 2630175 h 4923795"/>
                <a:gd name="connsiteX68" fmla="*/ 6588312 w 7813752"/>
                <a:gd name="connsiteY68" fmla="*/ 2637795 h 4923795"/>
                <a:gd name="connsiteX69" fmla="*/ 6618792 w 7813752"/>
                <a:gd name="connsiteY69" fmla="*/ 3011175 h 4923795"/>
                <a:gd name="connsiteX70" fmla="*/ 6565452 w 7813752"/>
                <a:gd name="connsiteY70" fmla="*/ 3072135 h 4923795"/>
                <a:gd name="connsiteX71" fmla="*/ 6359712 w 7813752"/>
                <a:gd name="connsiteY71" fmla="*/ 3216915 h 4923795"/>
                <a:gd name="connsiteX72" fmla="*/ 6321612 w 7813752"/>
                <a:gd name="connsiteY72" fmla="*/ 3285495 h 4923795"/>
                <a:gd name="connsiteX73" fmla="*/ 6192072 w 7813752"/>
                <a:gd name="connsiteY73" fmla="*/ 3354075 h 4923795"/>
                <a:gd name="connsiteX74" fmla="*/ 6161592 w 7813752"/>
                <a:gd name="connsiteY74" fmla="*/ 3437895 h 4923795"/>
                <a:gd name="connsiteX75" fmla="*/ 5986332 w 7813752"/>
                <a:gd name="connsiteY75" fmla="*/ 3605535 h 4923795"/>
                <a:gd name="connsiteX76" fmla="*/ 5894892 w 7813752"/>
                <a:gd name="connsiteY76" fmla="*/ 3681735 h 4923795"/>
                <a:gd name="connsiteX77" fmla="*/ 5856792 w 7813752"/>
                <a:gd name="connsiteY77" fmla="*/ 3887475 h 4923795"/>
                <a:gd name="connsiteX78" fmla="*/ 5879652 w 7813752"/>
                <a:gd name="connsiteY78" fmla="*/ 4123695 h 4923795"/>
                <a:gd name="connsiteX79" fmla="*/ 5993952 w 7813752"/>
                <a:gd name="connsiteY79" fmla="*/ 4504695 h 4923795"/>
                <a:gd name="connsiteX80" fmla="*/ 6024432 w 7813752"/>
                <a:gd name="connsiteY80" fmla="*/ 4725675 h 4923795"/>
                <a:gd name="connsiteX81" fmla="*/ 5986332 w 7813752"/>
                <a:gd name="connsiteY81" fmla="*/ 4923795 h 4923795"/>
                <a:gd name="connsiteX82" fmla="*/ 5902512 w 7813752"/>
                <a:gd name="connsiteY82" fmla="*/ 4916175 h 4923795"/>
                <a:gd name="connsiteX83" fmla="*/ 5864412 w 7813752"/>
                <a:gd name="connsiteY83" fmla="*/ 4786635 h 4923795"/>
                <a:gd name="connsiteX84" fmla="*/ 5757732 w 7813752"/>
                <a:gd name="connsiteY84" fmla="*/ 4664715 h 4923795"/>
                <a:gd name="connsiteX85" fmla="*/ 5658672 w 7813752"/>
                <a:gd name="connsiteY85" fmla="*/ 4497075 h 4923795"/>
                <a:gd name="connsiteX86" fmla="*/ 5673912 w 7813752"/>
                <a:gd name="connsiteY86" fmla="*/ 4237995 h 4923795"/>
                <a:gd name="connsiteX87" fmla="*/ 5536752 w 7813752"/>
                <a:gd name="connsiteY87" fmla="*/ 4047495 h 4923795"/>
                <a:gd name="connsiteX88" fmla="*/ 5384352 w 7813752"/>
                <a:gd name="connsiteY88" fmla="*/ 4123695 h 4923795"/>
                <a:gd name="connsiteX89" fmla="*/ 5201472 w 7813752"/>
                <a:gd name="connsiteY89" fmla="*/ 3986535 h 4923795"/>
                <a:gd name="connsiteX90" fmla="*/ 4950012 w 7813752"/>
                <a:gd name="connsiteY90" fmla="*/ 3986535 h 4923795"/>
                <a:gd name="connsiteX91" fmla="*/ 4706172 w 7813752"/>
                <a:gd name="connsiteY91" fmla="*/ 3986535 h 4923795"/>
                <a:gd name="connsiteX92" fmla="*/ 4759512 w 7813752"/>
                <a:gd name="connsiteY92" fmla="*/ 4116075 h 4923795"/>
                <a:gd name="connsiteX93" fmla="*/ 4706172 w 7813752"/>
                <a:gd name="connsiteY93" fmla="*/ 4199895 h 4923795"/>
                <a:gd name="connsiteX94" fmla="*/ 4569012 w 7813752"/>
                <a:gd name="connsiteY94" fmla="*/ 4207515 h 4923795"/>
                <a:gd name="connsiteX95" fmla="*/ 4447092 w 7813752"/>
                <a:gd name="connsiteY95" fmla="*/ 4070355 h 4923795"/>
                <a:gd name="connsiteX96" fmla="*/ 4416612 w 7813752"/>
                <a:gd name="connsiteY96" fmla="*/ 4131315 h 4923795"/>
                <a:gd name="connsiteX97" fmla="*/ 4111812 w 7813752"/>
                <a:gd name="connsiteY97" fmla="*/ 4138935 h 4923795"/>
                <a:gd name="connsiteX98" fmla="*/ 4027992 w 7813752"/>
                <a:gd name="connsiteY98" fmla="*/ 4276095 h 4923795"/>
                <a:gd name="connsiteX99" fmla="*/ 3807012 w 7813752"/>
                <a:gd name="connsiteY99" fmla="*/ 4337055 h 4923795"/>
                <a:gd name="connsiteX100" fmla="*/ 3723192 w 7813752"/>
                <a:gd name="connsiteY100" fmla="*/ 4489455 h 4923795"/>
                <a:gd name="connsiteX101" fmla="*/ 3692712 w 7813752"/>
                <a:gd name="connsiteY101" fmla="*/ 4740915 h 4923795"/>
                <a:gd name="connsiteX102" fmla="*/ 3723178 w 7813752"/>
                <a:gd name="connsiteY102" fmla="*/ 4820126 h 4923795"/>
                <a:gd name="connsiteX103" fmla="*/ 3469194 w 7813752"/>
                <a:gd name="connsiteY103" fmla="*/ 4743451 h 4923795"/>
                <a:gd name="connsiteX104" fmla="*/ 3412044 w 7813752"/>
                <a:gd name="connsiteY104" fmla="*/ 4521201 h 4923795"/>
                <a:gd name="connsiteX105" fmla="*/ 3342194 w 7813752"/>
                <a:gd name="connsiteY105" fmla="*/ 4457701 h 4923795"/>
                <a:gd name="connsiteX106" fmla="*/ 3246944 w 7813752"/>
                <a:gd name="connsiteY106" fmla="*/ 4216401 h 4923795"/>
                <a:gd name="connsiteX107" fmla="*/ 3151694 w 7813752"/>
                <a:gd name="connsiteY107" fmla="*/ 4114801 h 4923795"/>
                <a:gd name="connsiteX108" fmla="*/ 2992944 w 7813752"/>
                <a:gd name="connsiteY108" fmla="*/ 4114801 h 4923795"/>
                <a:gd name="connsiteX109" fmla="*/ 2916744 w 7813752"/>
                <a:gd name="connsiteY109" fmla="*/ 4273551 h 4923795"/>
                <a:gd name="connsiteX110" fmla="*/ 2751644 w 7813752"/>
                <a:gd name="connsiteY110" fmla="*/ 4171951 h 4923795"/>
                <a:gd name="connsiteX111" fmla="*/ 2650044 w 7813752"/>
                <a:gd name="connsiteY111" fmla="*/ 3937001 h 4923795"/>
                <a:gd name="connsiteX112" fmla="*/ 2465894 w 7813752"/>
                <a:gd name="connsiteY112" fmla="*/ 3746501 h 4923795"/>
                <a:gd name="connsiteX113" fmla="*/ 2249994 w 7813752"/>
                <a:gd name="connsiteY113" fmla="*/ 3746501 h 4923795"/>
                <a:gd name="connsiteX114" fmla="*/ 2230944 w 7813752"/>
                <a:gd name="connsiteY114" fmla="*/ 3816351 h 4923795"/>
                <a:gd name="connsiteX115" fmla="*/ 1868994 w 7813752"/>
                <a:gd name="connsiteY115" fmla="*/ 3816351 h 4923795"/>
                <a:gd name="connsiteX116" fmla="*/ 1348294 w 7813752"/>
                <a:gd name="connsiteY116" fmla="*/ 3606801 h 4923795"/>
                <a:gd name="connsiteX117" fmla="*/ 1373694 w 7813752"/>
                <a:gd name="connsiteY117" fmla="*/ 3556001 h 4923795"/>
                <a:gd name="connsiteX118" fmla="*/ 1063410 w 7813752"/>
                <a:gd name="connsiteY118" fmla="*/ 3584731 h 4923795"/>
                <a:gd name="connsiteX119" fmla="*/ 1025714 w 7813752"/>
                <a:gd name="connsiteY119" fmla="*/ 3475993 h 4923795"/>
                <a:gd name="connsiteX120" fmla="*/ 835214 w 7813752"/>
                <a:gd name="connsiteY120" fmla="*/ 3315973 h 4923795"/>
                <a:gd name="connsiteX121" fmla="*/ 583754 w 7813752"/>
                <a:gd name="connsiteY121" fmla="*/ 3186433 h 4923795"/>
                <a:gd name="connsiteX122" fmla="*/ 538034 w 7813752"/>
                <a:gd name="connsiteY122" fmla="*/ 3041653 h 4923795"/>
                <a:gd name="connsiteX123" fmla="*/ 385634 w 7813752"/>
                <a:gd name="connsiteY123" fmla="*/ 2805433 h 4923795"/>
                <a:gd name="connsiteX124" fmla="*/ 339914 w 7813752"/>
                <a:gd name="connsiteY124" fmla="*/ 2592073 h 4923795"/>
                <a:gd name="connsiteX125" fmla="*/ 301814 w 7813752"/>
                <a:gd name="connsiteY125" fmla="*/ 2531113 h 4923795"/>
                <a:gd name="connsiteX126" fmla="*/ 172274 w 7813752"/>
                <a:gd name="connsiteY126" fmla="*/ 2355853 h 4923795"/>
                <a:gd name="connsiteX127" fmla="*/ 149414 w 7813752"/>
                <a:gd name="connsiteY127" fmla="*/ 2218693 h 4923795"/>
                <a:gd name="connsiteX128" fmla="*/ 42734 w 7813752"/>
                <a:gd name="connsiteY128" fmla="*/ 2012953 h 4923795"/>
                <a:gd name="connsiteX129" fmla="*/ 118934 w 7813752"/>
                <a:gd name="connsiteY129" fmla="*/ 1753873 h 4923795"/>
                <a:gd name="connsiteX130" fmla="*/ 50354 w 7813752"/>
                <a:gd name="connsiteY130" fmla="*/ 1464313 h 4923795"/>
                <a:gd name="connsiteX131" fmla="*/ 96074 w 7813752"/>
                <a:gd name="connsiteY131" fmla="*/ 1212853 h 4923795"/>
                <a:gd name="connsiteX132" fmla="*/ 111314 w 7813752"/>
                <a:gd name="connsiteY132" fmla="*/ 671833 h 4923795"/>
                <a:gd name="connsiteX133" fmla="*/ 19874 w 7813752"/>
                <a:gd name="connsiteY133" fmla="*/ 260353 h 4923795"/>
                <a:gd name="connsiteX134" fmla="*/ 0 w 7813752"/>
                <a:gd name="connsiteY134" fmla="*/ 216630 h 4923795"/>
                <a:gd name="connsiteX135" fmla="*/ 217993 w 7813752"/>
                <a:gd name="connsiteY135" fmla="*/ 254000 h 4923795"/>
                <a:gd name="connsiteX136" fmla="*/ 211643 w 7813752"/>
                <a:gd name="connsiteY136" fmla="*/ 95250 h 4923795"/>
                <a:gd name="connsiteX137" fmla="*/ 3964493 w 7813752"/>
                <a:gd name="connsiteY137" fmla="*/ 95250 h 4923795"/>
                <a:gd name="connsiteX138" fmla="*/ 3964493 w 7813752"/>
                <a:gd name="connsiteY138" fmla="*/ 0 h 4923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7813752" h="4923795">
                  <a:moveTo>
                    <a:pt x="3964493" y="0"/>
                  </a:moveTo>
                  <a:lnTo>
                    <a:pt x="4040693" y="50800"/>
                  </a:lnTo>
                  <a:lnTo>
                    <a:pt x="4072443" y="139700"/>
                  </a:lnTo>
                  <a:lnTo>
                    <a:pt x="4180393" y="184150"/>
                  </a:lnTo>
                  <a:lnTo>
                    <a:pt x="4275643" y="184150"/>
                  </a:lnTo>
                  <a:lnTo>
                    <a:pt x="4358193" y="247650"/>
                  </a:lnTo>
                  <a:lnTo>
                    <a:pt x="4472493" y="292100"/>
                  </a:lnTo>
                  <a:lnTo>
                    <a:pt x="4561393" y="292100"/>
                  </a:lnTo>
                  <a:lnTo>
                    <a:pt x="4739193" y="349250"/>
                  </a:lnTo>
                  <a:lnTo>
                    <a:pt x="4897943" y="260350"/>
                  </a:lnTo>
                  <a:lnTo>
                    <a:pt x="5393243" y="590550"/>
                  </a:lnTo>
                  <a:lnTo>
                    <a:pt x="5405943" y="654050"/>
                  </a:lnTo>
                  <a:lnTo>
                    <a:pt x="5488493" y="679450"/>
                  </a:lnTo>
                  <a:lnTo>
                    <a:pt x="5488493" y="755650"/>
                  </a:lnTo>
                  <a:lnTo>
                    <a:pt x="5571043" y="787400"/>
                  </a:lnTo>
                  <a:lnTo>
                    <a:pt x="5564693" y="844550"/>
                  </a:lnTo>
                  <a:lnTo>
                    <a:pt x="5710743" y="990600"/>
                  </a:lnTo>
                  <a:lnTo>
                    <a:pt x="5755193" y="1365250"/>
                  </a:lnTo>
                  <a:lnTo>
                    <a:pt x="5685343" y="1549400"/>
                  </a:lnTo>
                  <a:lnTo>
                    <a:pt x="5647243" y="1631950"/>
                  </a:lnTo>
                  <a:lnTo>
                    <a:pt x="5615493" y="1708150"/>
                  </a:lnTo>
                  <a:lnTo>
                    <a:pt x="5698043" y="1752600"/>
                  </a:lnTo>
                  <a:lnTo>
                    <a:pt x="5894893" y="1625600"/>
                  </a:lnTo>
                  <a:lnTo>
                    <a:pt x="6167943" y="1504950"/>
                  </a:lnTo>
                  <a:lnTo>
                    <a:pt x="6161593" y="1365250"/>
                  </a:lnTo>
                  <a:lnTo>
                    <a:pt x="6206043" y="1320800"/>
                  </a:lnTo>
                  <a:lnTo>
                    <a:pt x="6491793" y="1320800"/>
                  </a:lnTo>
                  <a:lnTo>
                    <a:pt x="6555293" y="1162050"/>
                  </a:lnTo>
                  <a:lnTo>
                    <a:pt x="6714043" y="1016000"/>
                  </a:lnTo>
                  <a:lnTo>
                    <a:pt x="7164893" y="1016000"/>
                  </a:lnTo>
                  <a:lnTo>
                    <a:pt x="7209343" y="971550"/>
                  </a:lnTo>
                  <a:lnTo>
                    <a:pt x="7253793" y="946150"/>
                  </a:lnTo>
                  <a:lnTo>
                    <a:pt x="7298243" y="908050"/>
                  </a:lnTo>
                  <a:lnTo>
                    <a:pt x="7361743" y="742950"/>
                  </a:lnTo>
                  <a:lnTo>
                    <a:pt x="7387143" y="641350"/>
                  </a:lnTo>
                  <a:lnTo>
                    <a:pt x="7482393" y="469900"/>
                  </a:lnTo>
                  <a:lnTo>
                    <a:pt x="7520493" y="520700"/>
                  </a:lnTo>
                  <a:lnTo>
                    <a:pt x="7615743" y="488950"/>
                  </a:lnTo>
                  <a:lnTo>
                    <a:pt x="7672893" y="552450"/>
                  </a:lnTo>
                  <a:lnTo>
                    <a:pt x="7691943" y="863600"/>
                  </a:lnTo>
                  <a:lnTo>
                    <a:pt x="7730043" y="914400"/>
                  </a:lnTo>
                  <a:lnTo>
                    <a:pt x="7813752" y="998109"/>
                  </a:lnTo>
                  <a:lnTo>
                    <a:pt x="7799892" y="999495"/>
                  </a:lnTo>
                  <a:lnTo>
                    <a:pt x="7799892" y="1098555"/>
                  </a:lnTo>
                  <a:lnTo>
                    <a:pt x="7609392" y="1182375"/>
                  </a:lnTo>
                  <a:lnTo>
                    <a:pt x="7540812" y="1136655"/>
                  </a:lnTo>
                  <a:lnTo>
                    <a:pt x="7472232" y="1258575"/>
                  </a:lnTo>
                  <a:lnTo>
                    <a:pt x="7357932" y="1311915"/>
                  </a:lnTo>
                  <a:lnTo>
                    <a:pt x="7281732" y="1441455"/>
                  </a:lnTo>
                  <a:lnTo>
                    <a:pt x="7304592" y="1502415"/>
                  </a:lnTo>
                  <a:lnTo>
                    <a:pt x="7274112" y="1586235"/>
                  </a:lnTo>
                  <a:lnTo>
                    <a:pt x="7342692" y="1715775"/>
                  </a:lnTo>
                  <a:lnTo>
                    <a:pt x="7121712" y="1830075"/>
                  </a:lnTo>
                  <a:lnTo>
                    <a:pt x="6870252" y="1906275"/>
                  </a:lnTo>
                  <a:lnTo>
                    <a:pt x="7022652" y="1929135"/>
                  </a:lnTo>
                  <a:lnTo>
                    <a:pt x="6855012" y="1997715"/>
                  </a:lnTo>
                  <a:lnTo>
                    <a:pt x="6801672" y="2150115"/>
                  </a:lnTo>
                  <a:lnTo>
                    <a:pt x="6740712" y="2294895"/>
                  </a:lnTo>
                  <a:lnTo>
                    <a:pt x="6672132" y="2249175"/>
                  </a:lnTo>
                  <a:lnTo>
                    <a:pt x="6694992" y="2409195"/>
                  </a:lnTo>
                  <a:lnTo>
                    <a:pt x="6618792" y="2622555"/>
                  </a:lnTo>
                  <a:lnTo>
                    <a:pt x="6618792" y="2515875"/>
                  </a:lnTo>
                  <a:lnTo>
                    <a:pt x="6580692" y="2439675"/>
                  </a:lnTo>
                  <a:lnTo>
                    <a:pt x="6565452" y="2355855"/>
                  </a:lnTo>
                  <a:lnTo>
                    <a:pt x="6565452" y="2241555"/>
                  </a:lnTo>
                  <a:lnTo>
                    <a:pt x="6527352" y="2416815"/>
                  </a:lnTo>
                  <a:lnTo>
                    <a:pt x="6542592" y="2515875"/>
                  </a:lnTo>
                  <a:lnTo>
                    <a:pt x="6550212" y="2630175"/>
                  </a:lnTo>
                  <a:lnTo>
                    <a:pt x="6588312" y="2637795"/>
                  </a:lnTo>
                  <a:lnTo>
                    <a:pt x="6618792" y="3011175"/>
                  </a:lnTo>
                  <a:lnTo>
                    <a:pt x="6565452" y="3072135"/>
                  </a:lnTo>
                  <a:lnTo>
                    <a:pt x="6359712" y="3216915"/>
                  </a:lnTo>
                  <a:lnTo>
                    <a:pt x="6321612" y="3285495"/>
                  </a:lnTo>
                  <a:lnTo>
                    <a:pt x="6192072" y="3354075"/>
                  </a:lnTo>
                  <a:lnTo>
                    <a:pt x="6161592" y="3437895"/>
                  </a:lnTo>
                  <a:lnTo>
                    <a:pt x="5986332" y="3605535"/>
                  </a:lnTo>
                  <a:lnTo>
                    <a:pt x="5894892" y="3681735"/>
                  </a:lnTo>
                  <a:lnTo>
                    <a:pt x="5856792" y="3887475"/>
                  </a:lnTo>
                  <a:lnTo>
                    <a:pt x="5879652" y="4123695"/>
                  </a:lnTo>
                  <a:lnTo>
                    <a:pt x="5993952" y="4504695"/>
                  </a:lnTo>
                  <a:lnTo>
                    <a:pt x="6024432" y="4725675"/>
                  </a:lnTo>
                  <a:lnTo>
                    <a:pt x="5986332" y="4923795"/>
                  </a:lnTo>
                  <a:lnTo>
                    <a:pt x="5902512" y="4916175"/>
                  </a:lnTo>
                  <a:lnTo>
                    <a:pt x="5864412" y="4786635"/>
                  </a:lnTo>
                  <a:lnTo>
                    <a:pt x="5757732" y="4664715"/>
                  </a:lnTo>
                  <a:lnTo>
                    <a:pt x="5658672" y="4497075"/>
                  </a:lnTo>
                  <a:lnTo>
                    <a:pt x="5673912" y="4237995"/>
                  </a:lnTo>
                  <a:lnTo>
                    <a:pt x="5536752" y="4047495"/>
                  </a:lnTo>
                  <a:lnTo>
                    <a:pt x="5384352" y="4123695"/>
                  </a:lnTo>
                  <a:lnTo>
                    <a:pt x="5201472" y="3986535"/>
                  </a:lnTo>
                  <a:lnTo>
                    <a:pt x="4950012" y="3986535"/>
                  </a:lnTo>
                  <a:lnTo>
                    <a:pt x="4706172" y="3986535"/>
                  </a:lnTo>
                  <a:lnTo>
                    <a:pt x="4759512" y="4116075"/>
                  </a:lnTo>
                  <a:lnTo>
                    <a:pt x="4706172" y="4199895"/>
                  </a:lnTo>
                  <a:lnTo>
                    <a:pt x="4569012" y="4207515"/>
                  </a:lnTo>
                  <a:lnTo>
                    <a:pt x="4447092" y="4070355"/>
                  </a:lnTo>
                  <a:lnTo>
                    <a:pt x="4416612" y="4131315"/>
                  </a:lnTo>
                  <a:lnTo>
                    <a:pt x="4111812" y="4138935"/>
                  </a:lnTo>
                  <a:lnTo>
                    <a:pt x="4027992" y="4276095"/>
                  </a:lnTo>
                  <a:lnTo>
                    <a:pt x="3807012" y="4337055"/>
                  </a:lnTo>
                  <a:lnTo>
                    <a:pt x="3723192" y="4489455"/>
                  </a:lnTo>
                  <a:lnTo>
                    <a:pt x="3692712" y="4740915"/>
                  </a:lnTo>
                  <a:lnTo>
                    <a:pt x="3723178" y="4820126"/>
                  </a:lnTo>
                  <a:lnTo>
                    <a:pt x="3469194" y="4743451"/>
                  </a:lnTo>
                  <a:lnTo>
                    <a:pt x="3412044" y="4521201"/>
                  </a:lnTo>
                  <a:lnTo>
                    <a:pt x="3342194" y="4457701"/>
                  </a:lnTo>
                  <a:lnTo>
                    <a:pt x="3246944" y="4216401"/>
                  </a:lnTo>
                  <a:lnTo>
                    <a:pt x="3151694" y="4114801"/>
                  </a:lnTo>
                  <a:lnTo>
                    <a:pt x="2992944" y="4114801"/>
                  </a:lnTo>
                  <a:lnTo>
                    <a:pt x="2916744" y="4273551"/>
                  </a:lnTo>
                  <a:lnTo>
                    <a:pt x="2751644" y="4171951"/>
                  </a:lnTo>
                  <a:lnTo>
                    <a:pt x="2650044" y="3937001"/>
                  </a:lnTo>
                  <a:lnTo>
                    <a:pt x="2465894" y="3746501"/>
                  </a:lnTo>
                  <a:lnTo>
                    <a:pt x="2249994" y="3746501"/>
                  </a:lnTo>
                  <a:lnTo>
                    <a:pt x="2230944" y="3816351"/>
                  </a:lnTo>
                  <a:lnTo>
                    <a:pt x="1868994" y="3816351"/>
                  </a:lnTo>
                  <a:lnTo>
                    <a:pt x="1348294" y="3606801"/>
                  </a:lnTo>
                  <a:lnTo>
                    <a:pt x="1373694" y="3556001"/>
                  </a:lnTo>
                  <a:lnTo>
                    <a:pt x="1063410" y="3584731"/>
                  </a:lnTo>
                  <a:lnTo>
                    <a:pt x="1025714" y="3475993"/>
                  </a:lnTo>
                  <a:lnTo>
                    <a:pt x="835214" y="3315973"/>
                  </a:lnTo>
                  <a:lnTo>
                    <a:pt x="583754" y="3186433"/>
                  </a:lnTo>
                  <a:lnTo>
                    <a:pt x="538034" y="3041653"/>
                  </a:lnTo>
                  <a:lnTo>
                    <a:pt x="385634" y="2805433"/>
                  </a:lnTo>
                  <a:lnTo>
                    <a:pt x="339914" y="2592073"/>
                  </a:lnTo>
                  <a:lnTo>
                    <a:pt x="301814" y="2531113"/>
                  </a:lnTo>
                  <a:lnTo>
                    <a:pt x="172274" y="2355853"/>
                  </a:lnTo>
                  <a:lnTo>
                    <a:pt x="149414" y="2218693"/>
                  </a:lnTo>
                  <a:lnTo>
                    <a:pt x="42734" y="2012953"/>
                  </a:lnTo>
                  <a:lnTo>
                    <a:pt x="118934" y="1753873"/>
                  </a:lnTo>
                  <a:lnTo>
                    <a:pt x="50354" y="1464313"/>
                  </a:lnTo>
                  <a:lnTo>
                    <a:pt x="96074" y="1212853"/>
                  </a:lnTo>
                  <a:lnTo>
                    <a:pt x="111314" y="671833"/>
                  </a:lnTo>
                  <a:lnTo>
                    <a:pt x="19874" y="260353"/>
                  </a:lnTo>
                  <a:lnTo>
                    <a:pt x="0" y="216630"/>
                  </a:lnTo>
                  <a:lnTo>
                    <a:pt x="217993" y="254000"/>
                  </a:lnTo>
                  <a:lnTo>
                    <a:pt x="211643" y="95250"/>
                  </a:lnTo>
                  <a:lnTo>
                    <a:pt x="3964493" y="95250"/>
                  </a:lnTo>
                  <a:lnTo>
                    <a:pt x="3964493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5DE6375-CD7A-4B61-82C9-7098102E8DA2}"/>
                </a:ext>
              </a:extLst>
            </p:cNvPr>
            <p:cNvGrpSpPr/>
            <p:nvPr/>
          </p:nvGrpSpPr>
          <p:grpSpPr>
            <a:xfrm>
              <a:off x="160886" y="1302015"/>
              <a:ext cx="9708164" cy="5355632"/>
              <a:chOff x="160886" y="1302015"/>
              <a:chExt cx="9708164" cy="5355632"/>
            </a:xfrm>
          </p:grpSpPr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92FEDD64-DAD8-4F42-94D5-7BC3D346E63F}"/>
                  </a:ext>
                </a:extLst>
              </p:cNvPr>
              <p:cNvSpPr txBox="1"/>
              <p:nvPr/>
            </p:nvSpPr>
            <p:spPr>
              <a:xfrm>
                <a:off x="925993" y="1402377"/>
                <a:ext cx="80021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ワシントン州</a:t>
                </a: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D4F890D7-A450-4A12-9F6C-A8DA45182CED}"/>
                  </a:ext>
                </a:extLst>
              </p:cNvPr>
              <p:cNvSpPr txBox="1"/>
              <p:nvPr/>
            </p:nvSpPr>
            <p:spPr>
              <a:xfrm>
                <a:off x="8029424" y="1898418"/>
                <a:ext cx="59503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メイン州</a:t>
                </a: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B503262C-EF24-446D-BA13-EF37629C1B9F}"/>
                  </a:ext>
                </a:extLst>
              </p:cNvPr>
              <p:cNvSpPr txBox="1"/>
              <p:nvPr/>
            </p:nvSpPr>
            <p:spPr>
              <a:xfrm>
                <a:off x="8658461" y="2595505"/>
                <a:ext cx="80021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バーモント州</a:t>
                </a: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8C6C25E5-1C00-4EDB-936F-2801136CA4ED}"/>
                  </a:ext>
                </a:extLst>
              </p:cNvPr>
              <p:cNvSpPr txBox="1"/>
              <p:nvPr/>
            </p:nvSpPr>
            <p:spPr>
              <a:xfrm>
                <a:off x="810706" y="3613680"/>
                <a:ext cx="100540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カリフォルニア州</a:t>
                </a: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0BE4B727-CC31-4B5A-9CB4-093D269E6195}"/>
                  </a:ext>
                </a:extLst>
              </p:cNvPr>
              <p:cNvSpPr txBox="1"/>
              <p:nvPr/>
            </p:nvSpPr>
            <p:spPr>
              <a:xfrm>
                <a:off x="1002063" y="2182723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オレゴン州</a:t>
                </a: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2B8E88CF-9209-4E27-AADD-C709993B5909}"/>
                  </a:ext>
                </a:extLst>
              </p:cNvPr>
              <p:cNvSpPr txBox="1"/>
              <p:nvPr/>
            </p:nvSpPr>
            <p:spPr>
              <a:xfrm>
                <a:off x="2503161" y="1451342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モンタナ州</a:t>
                </a: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53FD31D-803E-4C4A-BB9C-020C27B82048}"/>
                  </a:ext>
                </a:extLst>
              </p:cNvPr>
              <p:cNvSpPr txBox="1"/>
              <p:nvPr/>
            </p:nvSpPr>
            <p:spPr>
              <a:xfrm>
                <a:off x="1893289" y="2241371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アイダホ州</a:t>
                </a: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2673D8BE-4477-49E3-A51B-234B21B326F9}"/>
                  </a:ext>
                </a:extLst>
              </p:cNvPr>
              <p:cNvSpPr txBox="1"/>
              <p:nvPr/>
            </p:nvSpPr>
            <p:spPr>
              <a:xfrm>
                <a:off x="1561762" y="3067278"/>
                <a:ext cx="59503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ネバダ州</a:t>
                </a: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D493CD0B-1879-4FF7-ACFA-9F76C802A5DA}"/>
                  </a:ext>
                </a:extLst>
              </p:cNvPr>
              <p:cNvSpPr txBox="1"/>
              <p:nvPr/>
            </p:nvSpPr>
            <p:spPr>
              <a:xfrm>
                <a:off x="2220833" y="4117073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アリゾナ州</a:t>
                </a: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0886B813-1FBE-4D7C-8A7B-6FB1CD652853}"/>
                  </a:ext>
                </a:extLst>
              </p:cNvPr>
              <p:cNvSpPr txBox="1"/>
              <p:nvPr/>
            </p:nvSpPr>
            <p:spPr>
              <a:xfrm>
                <a:off x="2703358" y="2358269"/>
                <a:ext cx="9028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ワイオミング州</a:t>
                </a: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CD785201-560D-4745-9209-42932FA2D1F8}"/>
                  </a:ext>
                </a:extLst>
              </p:cNvPr>
              <p:cNvSpPr txBox="1"/>
              <p:nvPr/>
            </p:nvSpPr>
            <p:spPr>
              <a:xfrm>
                <a:off x="2324195" y="3181285"/>
                <a:ext cx="49244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ユタ州</a:t>
                </a: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8CE1D86E-B5B3-45A1-8C46-CD583E1AF93C}"/>
                  </a:ext>
                </a:extLst>
              </p:cNvPr>
              <p:cNvSpPr txBox="1"/>
              <p:nvPr/>
            </p:nvSpPr>
            <p:spPr>
              <a:xfrm>
                <a:off x="3057961" y="3230664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コロラド州</a:t>
                </a: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717F309B-8E76-4059-9D6D-6DCA665A3449}"/>
                  </a:ext>
                </a:extLst>
              </p:cNvPr>
              <p:cNvSpPr txBox="1"/>
              <p:nvPr/>
            </p:nvSpPr>
            <p:spPr>
              <a:xfrm>
                <a:off x="2990575" y="4074115"/>
                <a:ext cx="6976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ニュー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メキシコ州</a:t>
                </a: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FBB58DEF-775F-4FBD-8520-6C263C176244}"/>
                  </a:ext>
                </a:extLst>
              </p:cNvPr>
              <p:cNvSpPr txBox="1"/>
              <p:nvPr/>
            </p:nvSpPr>
            <p:spPr>
              <a:xfrm>
                <a:off x="3777328" y="130201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ノース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ダコタ州</a:t>
                </a: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9C812143-4F94-4E05-A59A-14F0F4DA3237}"/>
                  </a:ext>
                </a:extLst>
              </p:cNvPr>
              <p:cNvSpPr txBox="1"/>
              <p:nvPr/>
            </p:nvSpPr>
            <p:spPr>
              <a:xfrm>
                <a:off x="3829982" y="197281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サウス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ダゴタ州</a:t>
                </a:r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FAFA151D-6A05-44F0-952F-EE6FE4DB6850}"/>
                  </a:ext>
                </a:extLst>
              </p:cNvPr>
              <p:cNvSpPr txBox="1"/>
              <p:nvPr/>
            </p:nvSpPr>
            <p:spPr>
              <a:xfrm>
                <a:off x="4046823" y="3314546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カンザス州</a:t>
                </a:r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A5A4DFBF-5FD8-4E26-B7AF-3E89DEBF84E9}"/>
                  </a:ext>
                </a:extLst>
              </p:cNvPr>
              <p:cNvSpPr txBox="1"/>
              <p:nvPr/>
            </p:nvSpPr>
            <p:spPr>
              <a:xfrm>
                <a:off x="3761038" y="2666815"/>
                <a:ext cx="80022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ネブラスカ州</a:t>
                </a:r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A2925102-5EC8-49CD-BFAA-0B038BF040CA}"/>
                  </a:ext>
                </a:extLst>
              </p:cNvPr>
              <p:cNvSpPr txBox="1"/>
              <p:nvPr/>
            </p:nvSpPr>
            <p:spPr>
              <a:xfrm>
                <a:off x="3879850" y="4677956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テキサス州</a:t>
                </a: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F96EB138-0E6F-4188-813B-63DDD243280A}"/>
                  </a:ext>
                </a:extLst>
              </p:cNvPr>
              <p:cNvSpPr txBox="1"/>
              <p:nvPr/>
            </p:nvSpPr>
            <p:spPr>
              <a:xfrm>
                <a:off x="4108534" y="3882579"/>
                <a:ext cx="80021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オクラホマ州</a:t>
                </a:r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94251E1D-E2EF-451F-A965-354ED51E3728}"/>
                  </a:ext>
                </a:extLst>
              </p:cNvPr>
              <p:cNvSpPr txBox="1"/>
              <p:nvPr/>
            </p:nvSpPr>
            <p:spPr>
              <a:xfrm>
                <a:off x="5858624" y="2168876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ミシガン州</a:t>
                </a: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D05338C1-59B2-4B74-AA44-B115545AA768}"/>
                  </a:ext>
                </a:extLst>
              </p:cNvPr>
              <p:cNvSpPr txBox="1"/>
              <p:nvPr/>
            </p:nvSpPr>
            <p:spPr>
              <a:xfrm>
                <a:off x="8658461" y="2428075"/>
                <a:ext cx="121058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ニューハンプシャー州</a:t>
                </a:r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163AFC42-1AF5-4FDE-83AA-2DCA057E8B8D}"/>
                  </a:ext>
                </a:extLst>
              </p:cNvPr>
              <p:cNvSpPr txBox="1"/>
              <p:nvPr/>
            </p:nvSpPr>
            <p:spPr>
              <a:xfrm>
                <a:off x="8658461" y="2769915"/>
                <a:ext cx="110799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マサチューセッツ州</a:t>
                </a:r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26F198F7-2896-4E45-B866-0EE949A4B490}"/>
                  </a:ext>
                </a:extLst>
              </p:cNvPr>
              <p:cNvSpPr txBox="1"/>
              <p:nvPr/>
            </p:nvSpPr>
            <p:spPr>
              <a:xfrm>
                <a:off x="8658461" y="2929167"/>
                <a:ext cx="110799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ロードアイランド州</a:t>
                </a: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4273A1EC-FB01-4542-A5C8-CA339D2CBF21}"/>
                  </a:ext>
                </a:extLst>
              </p:cNvPr>
              <p:cNvSpPr txBox="1"/>
              <p:nvPr/>
            </p:nvSpPr>
            <p:spPr>
              <a:xfrm>
                <a:off x="8658461" y="3088139"/>
                <a:ext cx="9028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コネチカット州</a:t>
                </a:r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DCCE038B-1569-4ED4-87FA-74F28A5AE9AB}"/>
                  </a:ext>
                </a:extLst>
              </p:cNvPr>
              <p:cNvSpPr txBox="1"/>
              <p:nvPr/>
            </p:nvSpPr>
            <p:spPr>
              <a:xfrm>
                <a:off x="4547274" y="1755492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ミネソタ州</a:t>
                </a: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7AD02B67-0D1C-4D9B-BFD8-B460F7AFA871}"/>
                  </a:ext>
                </a:extLst>
              </p:cNvPr>
              <p:cNvSpPr txBox="1"/>
              <p:nvPr/>
            </p:nvSpPr>
            <p:spPr>
              <a:xfrm>
                <a:off x="4698405" y="2578289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アイオワ州</a:t>
                </a: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A1CE7A28-A83A-46E9-88A2-133440C6261E}"/>
                  </a:ext>
                </a:extLst>
              </p:cNvPr>
              <p:cNvSpPr txBox="1"/>
              <p:nvPr/>
            </p:nvSpPr>
            <p:spPr>
              <a:xfrm>
                <a:off x="4812738" y="3320504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ミズーリ州</a:t>
                </a: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6EE34756-2F9F-4382-8EB9-8848654D9236}"/>
                  </a:ext>
                </a:extLst>
              </p:cNvPr>
              <p:cNvSpPr txBox="1"/>
              <p:nvPr/>
            </p:nvSpPr>
            <p:spPr>
              <a:xfrm>
                <a:off x="5204669" y="1992377"/>
                <a:ext cx="6976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ウィスコン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シン州</a:t>
                </a:r>
              </a:p>
            </p:txBody>
          </p: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6C430D7D-53DA-4BED-915E-DAE059FECD3D}"/>
                  </a:ext>
                </a:extLst>
              </p:cNvPr>
              <p:cNvSpPr txBox="1"/>
              <p:nvPr/>
            </p:nvSpPr>
            <p:spPr>
              <a:xfrm>
                <a:off x="4877667" y="398127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アーカン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ソー州</a:t>
                </a:r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3DD80921-657F-48F4-AD1B-CE1E95AB1B43}"/>
                  </a:ext>
                </a:extLst>
              </p:cNvPr>
              <p:cNvSpPr txBox="1"/>
              <p:nvPr/>
            </p:nvSpPr>
            <p:spPr>
              <a:xfrm>
                <a:off x="4871025" y="4903057"/>
                <a:ext cx="80021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ルイジアナ州</a:t>
                </a:r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5FC18119-F836-4670-9875-01B081AF8B56}"/>
                  </a:ext>
                </a:extLst>
              </p:cNvPr>
              <p:cNvSpPr txBox="1"/>
              <p:nvPr/>
            </p:nvSpPr>
            <p:spPr>
              <a:xfrm>
                <a:off x="5603749" y="3859561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テネシー州</a:t>
                </a:r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63F54374-7B08-49E8-8A87-8E4EFFFD0FBD}"/>
                  </a:ext>
                </a:extLst>
              </p:cNvPr>
              <p:cNvSpPr txBox="1"/>
              <p:nvPr/>
            </p:nvSpPr>
            <p:spPr>
              <a:xfrm>
                <a:off x="6576610" y="3780068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ノース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カロライナ州</a:t>
                </a:r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26A41B8C-C565-4527-9D8F-831D7EF0818F}"/>
                  </a:ext>
                </a:extLst>
              </p:cNvPr>
              <p:cNvSpPr txBox="1"/>
              <p:nvPr/>
            </p:nvSpPr>
            <p:spPr>
              <a:xfrm>
                <a:off x="6016177" y="4441464"/>
                <a:ext cx="80021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ジョージア州</a:t>
                </a:r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7B4FF2C0-DE08-4FF5-8ED7-DBCD853ADAB8}"/>
                  </a:ext>
                </a:extLst>
              </p:cNvPr>
              <p:cNvSpPr txBox="1"/>
              <p:nvPr/>
            </p:nvSpPr>
            <p:spPr>
              <a:xfrm>
                <a:off x="5245811" y="435378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ミシ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シッピ州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B1DD2347-23E0-40C4-A21A-FFABB4C553B5}"/>
                  </a:ext>
                </a:extLst>
              </p:cNvPr>
              <p:cNvSpPr txBox="1"/>
              <p:nvPr/>
            </p:nvSpPr>
            <p:spPr>
              <a:xfrm>
                <a:off x="5599078" y="4586428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アラバマ州</a:t>
                </a: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060CB894-DA6F-424E-8318-CCD57E41ED75}"/>
                  </a:ext>
                </a:extLst>
              </p:cNvPr>
              <p:cNvSpPr txBox="1"/>
              <p:nvPr/>
            </p:nvSpPr>
            <p:spPr>
              <a:xfrm>
                <a:off x="6286043" y="5364069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フロリダ州</a:t>
                </a: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7DE063CB-C753-4F31-BF1D-66464D4E7510}"/>
                  </a:ext>
                </a:extLst>
              </p:cNvPr>
              <p:cNvSpPr txBox="1"/>
              <p:nvPr/>
            </p:nvSpPr>
            <p:spPr>
              <a:xfrm>
                <a:off x="5209432" y="2979078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イリノイ州</a:t>
                </a: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68B80ABF-30D5-4058-8846-FCD683B9B35D}"/>
                  </a:ext>
                </a:extLst>
              </p:cNvPr>
              <p:cNvSpPr txBox="1"/>
              <p:nvPr/>
            </p:nvSpPr>
            <p:spPr>
              <a:xfrm>
                <a:off x="5736380" y="294541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インディ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アナ州</a:t>
                </a: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CD9693EF-1239-4CFE-8491-F96358752E6C}"/>
                  </a:ext>
                </a:extLst>
              </p:cNvPr>
              <p:cNvSpPr txBox="1"/>
              <p:nvPr/>
            </p:nvSpPr>
            <p:spPr>
              <a:xfrm>
                <a:off x="5688039" y="3534894"/>
                <a:ext cx="9028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ケンタッキー州</a:t>
                </a:r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E8E8B0F5-6536-495F-A587-44416C11DB41}"/>
                  </a:ext>
                </a:extLst>
              </p:cNvPr>
              <p:cNvSpPr txBox="1"/>
              <p:nvPr/>
            </p:nvSpPr>
            <p:spPr>
              <a:xfrm>
                <a:off x="6132940" y="2945758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オハイオ州</a:t>
                </a:r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C41AE4F7-29FD-4E18-AB12-CDE91A94C631}"/>
                  </a:ext>
                </a:extLst>
              </p:cNvPr>
              <p:cNvSpPr txBox="1"/>
              <p:nvPr/>
            </p:nvSpPr>
            <p:spPr>
              <a:xfrm>
                <a:off x="7098856" y="233019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ニュー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ヨーク州</a:t>
                </a:r>
              </a:p>
            </p:txBody>
          </p:sp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DD5666D3-1090-49F4-BFB5-1871A016A600}"/>
                  </a:ext>
                </a:extLst>
              </p:cNvPr>
              <p:cNvSpPr txBox="1"/>
              <p:nvPr/>
            </p:nvSpPr>
            <p:spPr>
              <a:xfrm>
                <a:off x="8056131" y="3286356"/>
                <a:ext cx="11079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ニュージャージー州</a:t>
                </a:r>
              </a:p>
            </p:txBody>
          </p:sp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68375E3D-2D08-4019-B7BB-4375A8DC2698}"/>
                  </a:ext>
                </a:extLst>
              </p:cNvPr>
              <p:cNvSpPr txBox="1"/>
              <p:nvPr/>
            </p:nvSpPr>
            <p:spPr>
              <a:xfrm>
                <a:off x="6834674" y="276244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ペンシル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ベニア州</a:t>
                </a:r>
              </a:p>
            </p:txBody>
          </p:sp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A4FF7185-3140-4627-9D73-276BBDAD9E25}"/>
                  </a:ext>
                </a:extLst>
              </p:cNvPr>
              <p:cNvSpPr txBox="1"/>
              <p:nvPr/>
            </p:nvSpPr>
            <p:spPr>
              <a:xfrm>
                <a:off x="8056131" y="3456458"/>
                <a:ext cx="80021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デラウェア州</a:t>
                </a:r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3B808F8A-1A02-42CD-916F-227BC319FC69}"/>
                  </a:ext>
                </a:extLst>
              </p:cNvPr>
              <p:cNvSpPr txBox="1"/>
              <p:nvPr/>
            </p:nvSpPr>
            <p:spPr>
              <a:xfrm>
                <a:off x="6527452" y="3641104"/>
                <a:ext cx="80021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バージニア州</a:t>
                </a:r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50EF5CDE-DD41-48B5-841B-7387559431E2}"/>
                  </a:ext>
                </a:extLst>
              </p:cNvPr>
              <p:cNvSpPr txBox="1"/>
              <p:nvPr/>
            </p:nvSpPr>
            <p:spPr>
              <a:xfrm>
                <a:off x="8056131" y="3637204"/>
                <a:ext cx="9028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メリーランド州</a:t>
                </a:r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CB52217E-52CB-4B93-A404-1DD4615D2A9E}"/>
                  </a:ext>
                </a:extLst>
              </p:cNvPr>
              <p:cNvSpPr txBox="1"/>
              <p:nvPr/>
            </p:nvSpPr>
            <p:spPr>
              <a:xfrm>
                <a:off x="6341796" y="3236552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ウェスト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バージニア州</a:t>
                </a:r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3BEE6944-54DD-415E-BA73-533FEE4B3CAC}"/>
                  </a:ext>
                </a:extLst>
              </p:cNvPr>
              <p:cNvSpPr txBox="1"/>
              <p:nvPr/>
            </p:nvSpPr>
            <p:spPr>
              <a:xfrm>
                <a:off x="8326941" y="5213602"/>
                <a:ext cx="6976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アラスカ州</a:t>
                </a:r>
              </a:p>
            </p:txBody>
          </p:sp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C170A864-FF69-4EBA-8515-83F0B7D80183}"/>
                  </a:ext>
                </a:extLst>
              </p:cNvPr>
              <p:cNvSpPr txBox="1"/>
              <p:nvPr/>
            </p:nvSpPr>
            <p:spPr>
              <a:xfrm>
                <a:off x="160886" y="6442203"/>
                <a:ext cx="59503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ハワイ州</a:t>
                </a:r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F931849F-380F-44C8-B7E8-BCA91B568BC9}"/>
                  </a:ext>
                </a:extLst>
              </p:cNvPr>
              <p:cNvSpPr txBox="1"/>
              <p:nvPr/>
            </p:nvSpPr>
            <p:spPr>
              <a:xfrm>
                <a:off x="6399071" y="4184507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サウス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カロライナ州</a:t>
                </a: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3FCC713-73E0-4159-93C1-C599266A5197}"/>
                  </a:ext>
                </a:extLst>
              </p:cNvPr>
              <p:cNvSpPr/>
              <p:nvPr/>
            </p:nvSpPr>
            <p:spPr>
              <a:xfrm>
                <a:off x="7991475" y="2250439"/>
                <a:ext cx="1809750" cy="339725"/>
              </a:xfrm>
              <a:custGeom>
                <a:avLst/>
                <a:gdLst>
                  <a:gd name="connsiteX0" fmla="*/ 0 w 1809750"/>
                  <a:gd name="connsiteY0" fmla="*/ 0 h 339725"/>
                  <a:gd name="connsiteX1" fmla="*/ 714375 w 1809750"/>
                  <a:gd name="connsiteY1" fmla="*/ 339725 h 339725"/>
                  <a:gd name="connsiteX2" fmla="*/ 1809750 w 1809750"/>
                  <a:gd name="connsiteY2" fmla="*/ 3397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09750" h="339725">
                    <a:moveTo>
                      <a:pt x="0" y="0"/>
                    </a:moveTo>
                    <a:lnTo>
                      <a:pt x="714375" y="339725"/>
                    </a:lnTo>
                    <a:lnTo>
                      <a:pt x="1809750" y="339725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4A2DD265-0D1A-4208-98F3-C3F68ADBE926}"/>
                  </a:ext>
                </a:extLst>
              </p:cNvPr>
              <p:cNvSpPr/>
              <p:nvPr/>
            </p:nvSpPr>
            <p:spPr>
              <a:xfrm>
                <a:off x="7791449" y="2310764"/>
                <a:ext cx="1614358" cy="446088"/>
              </a:xfrm>
              <a:custGeom>
                <a:avLst/>
                <a:gdLst>
                  <a:gd name="connsiteX0" fmla="*/ 0 w 1809750"/>
                  <a:gd name="connsiteY0" fmla="*/ 0 h 339725"/>
                  <a:gd name="connsiteX1" fmla="*/ 714375 w 1809750"/>
                  <a:gd name="connsiteY1" fmla="*/ 339725 h 339725"/>
                  <a:gd name="connsiteX2" fmla="*/ 1809750 w 1809750"/>
                  <a:gd name="connsiteY2" fmla="*/ 339725 h 339725"/>
                  <a:gd name="connsiteX0" fmla="*/ 0 w 1229438"/>
                  <a:gd name="connsiteY0" fmla="*/ 0 h 339725"/>
                  <a:gd name="connsiteX1" fmla="*/ 714375 w 1229438"/>
                  <a:gd name="connsiteY1" fmla="*/ 339725 h 339725"/>
                  <a:gd name="connsiteX2" fmla="*/ 1229438 w 1229438"/>
                  <a:gd name="connsiteY2" fmla="*/ 3397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9438" h="339725">
                    <a:moveTo>
                      <a:pt x="0" y="0"/>
                    </a:moveTo>
                    <a:lnTo>
                      <a:pt x="714375" y="339725"/>
                    </a:lnTo>
                    <a:lnTo>
                      <a:pt x="1229438" y="339725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4B5F4B1-A030-43FC-BCCF-2C99969BA62F}"/>
                  </a:ext>
                </a:extLst>
              </p:cNvPr>
              <p:cNvSpPr/>
              <p:nvPr/>
            </p:nvSpPr>
            <p:spPr>
              <a:xfrm>
                <a:off x="7978774" y="2596514"/>
                <a:ext cx="1738313" cy="339725"/>
              </a:xfrm>
              <a:custGeom>
                <a:avLst/>
                <a:gdLst>
                  <a:gd name="connsiteX0" fmla="*/ 0 w 1809750"/>
                  <a:gd name="connsiteY0" fmla="*/ 0 h 339725"/>
                  <a:gd name="connsiteX1" fmla="*/ 714375 w 1809750"/>
                  <a:gd name="connsiteY1" fmla="*/ 339725 h 339725"/>
                  <a:gd name="connsiteX2" fmla="*/ 1809750 w 1809750"/>
                  <a:gd name="connsiteY2" fmla="*/ 339725 h 339725"/>
                  <a:gd name="connsiteX0" fmla="*/ 0 w 1738313"/>
                  <a:gd name="connsiteY0" fmla="*/ 0 h 339725"/>
                  <a:gd name="connsiteX1" fmla="*/ 714375 w 1738313"/>
                  <a:gd name="connsiteY1" fmla="*/ 339725 h 339725"/>
                  <a:gd name="connsiteX2" fmla="*/ 1738313 w 1738313"/>
                  <a:gd name="connsiteY2" fmla="*/ 3397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38313" h="339725">
                    <a:moveTo>
                      <a:pt x="0" y="0"/>
                    </a:moveTo>
                    <a:lnTo>
                      <a:pt x="714375" y="339725"/>
                    </a:lnTo>
                    <a:lnTo>
                      <a:pt x="1738313" y="339725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B0D319E9-AF8C-4438-A829-8BA062B7DBF7}"/>
                  </a:ext>
                </a:extLst>
              </p:cNvPr>
              <p:cNvSpPr/>
              <p:nvPr/>
            </p:nvSpPr>
            <p:spPr>
              <a:xfrm>
                <a:off x="8000999" y="2745739"/>
                <a:ext cx="1721643" cy="339725"/>
              </a:xfrm>
              <a:custGeom>
                <a:avLst/>
                <a:gdLst>
                  <a:gd name="connsiteX0" fmla="*/ 0 w 1809750"/>
                  <a:gd name="connsiteY0" fmla="*/ 0 h 339725"/>
                  <a:gd name="connsiteX1" fmla="*/ 714375 w 1809750"/>
                  <a:gd name="connsiteY1" fmla="*/ 339725 h 339725"/>
                  <a:gd name="connsiteX2" fmla="*/ 1809750 w 1809750"/>
                  <a:gd name="connsiteY2" fmla="*/ 339725 h 339725"/>
                  <a:gd name="connsiteX0" fmla="*/ 0 w 1721643"/>
                  <a:gd name="connsiteY0" fmla="*/ 0 h 339725"/>
                  <a:gd name="connsiteX1" fmla="*/ 714375 w 1721643"/>
                  <a:gd name="connsiteY1" fmla="*/ 339725 h 339725"/>
                  <a:gd name="connsiteX2" fmla="*/ 1721643 w 1721643"/>
                  <a:gd name="connsiteY2" fmla="*/ 3397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21643" h="339725">
                    <a:moveTo>
                      <a:pt x="0" y="0"/>
                    </a:moveTo>
                    <a:lnTo>
                      <a:pt x="714375" y="339725"/>
                    </a:lnTo>
                    <a:lnTo>
                      <a:pt x="1721643" y="339725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0338110-C5B5-4B31-B67E-DA03E5801215}"/>
                  </a:ext>
                </a:extLst>
              </p:cNvPr>
              <p:cNvSpPr/>
              <p:nvPr/>
            </p:nvSpPr>
            <p:spPr>
              <a:xfrm>
                <a:off x="7826374" y="2809239"/>
                <a:ext cx="1694531" cy="436553"/>
              </a:xfrm>
              <a:custGeom>
                <a:avLst/>
                <a:gdLst>
                  <a:gd name="connsiteX0" fmla="*/ 0 w 1809750"/>
                  <a:gd name="connsiteY0" fmla="*/ 0 h 339725"/>
                  <a:gd name="connsiteX1" fmla="*/ 714375 w 1809750"/>
                  <a:gd name="connsiteY1" fmla="*/ 339725 h 339725"/>
                  <a:gd name="connsiteX2" fmla="*/ 1809750 w 1809750"/>
                  <a:gd name="connsiteY2" fmla="*/ 339725 h 339725"/>
                  <a:gd name="connsiteX0" fmla="*/ 0 w 1342772"/>
                  <a:gd name="connsiteY0" fmla="*/ 0 h 343432"/>
                  <a:gd name="connsiteX1" fmla="*/ 714375 w 1342772"/>
                  <a:gd name="connsiteY1" fmla="*/ 339725 h 343432"/>
                  <a:gd name="connsiteX2" fmla="*/ 1342772 w 1342772"/>
                  <a:gd name="connsiteY2" fmla="*/ 343432 h 343432"/>
                  <a:gd name="connsiteX0" fmla="*/ 0 w 1342772"/>
                  <a:gd name="connsiteY0" fmla="*/ 0 h 345285"/>
                  <a:gd name="connsiteX1" fmla="*/ 714375 w 1342772"/>
                  <a:gd name="connsiteY1" fmla="*/ 339725 h 345285"/>
                  <a:gd name="connsiteX2" fmla="*/ 1342772 w 1342772"/>
                  <a:gd name="connsiteY2" fmla="*/ 345285 h 345285"/>
                  <a:gd name="connsiteX0" fmla="*/ 0 w 1287180"/>
                  <a:gd name="connsiteY0" fmla="*/ 0 h 341578"/>
                  <a:gd name="connsiteX1" fmla="*/ 714375 w 1287180"/>
                  <a:gd name="connsiteY1" fmla="*/ 339725 h 341578"/>
                  <a:gd name="connsiteX2" fmla="*/ 1287180 w 1287180"/>
                  <a:gd name="connsiteY2" fmla="*/ 341578 h 341578"/>
                  <a:gd name="connsiteX0" fmla="*/ 0 w 1318682"/>
                  <a:gd name="connsiteY0" fmla="*/ 0 h 339725"/>
                  <a:gd name="connsiteX1" fmla="*/ 714375 w 1318682"/>
                  <a:gd name="connsiteY1" fmla="*/ 339725 h 339725"/>
                  <a:gd name="connsiteX2" fmla="*/ 1318682 w 1318682"/>
                  <a:gd name="connsiteY2" fmla="*/ 337872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18682" h="339725">
                    <a:moveTo>
                      <a:pt x="0" y="0"/>
                    </a:moveTo>
                    <a:lnTo>
                      <a:pt x="714375" y="339725"/>
                    </a:lnTo>
                    <a:lnTo>
                      <a:pt x="1318682" y="337872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9CE0D29-9DC1-4A62-A916-6F6B27B40DE6}"/>
                  </a:ext>
                </a:extLst>
              </p:cNvPr>
              <p:cNvSpPr/>
              <p:nvPr/>
            </p:nvSpPr>
            <p:spPr>
              <a:xfrm>
                <a:off x="7538245" y="3166428"/>
                <a:ext cx="1560908" cy="282502"/>
              </a:xfrm>
              <a:custGeom>
                <a:avLst/>
                <a:gdLst>
                  <a:gd name="connsiteX0" fmla="*/ 0 w 1809750"/>
                  <a:gd name="connsiteY0" fmla="*/ 0 h 339725"/>
                  <a:gd name="connsiteX1" fmla="*/ 714375 w 1809750"/>
                  <a:gd name="connsiteY1" fmla="*/ 339725 h 339725"/>
                  <a:gd name="connsiteX2" fmla="*/ 1809750 w 1809750"/>
                  <a:gd name="connsiteY2" fmla="*/ 339725 h 339725"/>
                  <a:gd name="connsiteX0" fmla="*/ 0 w 1342772"/>
                  <a:gd name="connsiteY0" fmla="*/ 0 h 343432"/>
                  <a:gd name="connsiteX1" fmla="*/ 714375 w 1342772"/>
                  <a:gd name="connsiteY1" fmla="*/ 339725 h 343432"/>
                  <a:gd name="connsiteX2" fmla="*/ 1342772 w 1342772"/>
                  <a:gd name="connsiteY2" fmla="*/ 343432 h 343432"/>
                  <a:gd name="connsiteX0" fmla="*/ 0 w 1342772"/>
                  <a:gd name="connsiteY0" fmla="*/ 0 h 345285"/>
                  <a:gd name="connsiteX1" fmla="*/ 714375 w 1342772"/>
                  <a:gd name="connsiteY1" fmla="*/ 339725 h 345285"/>
                  <a:gd name="connsiteX2" fmla="*/ 1342772 w 1342772"/>
                  <a:gd name="connsiteY2" fmla="*/ 345285 h 345285"/>
                  <a:gd name="connsiteX0" fmla="*/ 0 w 1287180"/>
                  <a:gd name="connsiteY0" fmla="*/ 0 h 341578"/>
                  <a:gd name="connsiteX1" fmla="*/ 714375 w 1287180"/>
                  <a:gd name="connsiteY1" fmla="*/ 339725 h 341578"/>
                  <a:gd name="connsiteX2" fmla="*/ 1287180 w 1287180"/>
                  <a:gd name="connsiteY2" fmla="*/ 341578 h 341578"/>
                  <a:gd name="connsiteX0" fmla="*/ 0 w 1318682"/>
                  <a:gd name="connsiteY0" fmla="*/ 0 h 339725"/>
                  <a:gd name="connsiteX1" fmla="*/ 714375 w 1318682"/>
                  <a:gd name="connsiteY1" fmla="*/ 339725 h 339725"/>
                  <a:gd name="connsiteX2" fmla="*/ 1318682 w 1318682"/>
                  <a:gd name="connsiteY2" fmla="*/ 337872 h 339725"/>
                  <a:gd name="connsiteX0" fmla="*/ 0 w 2086125"/>
                  <a:gd name="connsiteY0" fmla="*/ 0 h 339725"/>
                  <a:gd name="connsiteX1" fmla="*/ 714375 w 2086125"/>
                  <a:gd name="connsiteY1" fmla="*/ 339725 h 339725"/>
                  <a:gd name="connsiteX2" fmla="*/ 2086125 w 2086125"/>
                  <a:gd name="connsiteY2" fmla="*/ 326417 h 339725"/>
                  <a:gd name="connsiteX0" fmla="*/ 0 w 1857038"/>
                  <a:gd name="connsiteY0" fmla="*/ 0 h 339725"/>
                  <a:gd name="connsiteX1" fmla="*/ 714375 w 1857038"/>
                  <a:gd name="connsiteY1" fmla="*/ 339725 h 339725"/>
                  <a:gd name="connsiteX2" fmla="*/ 1857038 w 1857038"/>
                  <a:gd name="connsiteY2" fmla="*/ 326417 h 339725"/>
                  <a:gd name="connsiteX0" fmla="*/ 0 w 1877083"/>
                  <a:gd name="connsiteY0" fmla="*/ 0 h 339725"/>
                  <a:gd name="connsiteX1" fmla="*/ 714375 w 1877083"/>
                  <a:gd name="connsiteY1" fmla="*/ 339725 h 339725"/>
                  <a:gd name="connsiteX2" fmla="*/ 1877083 w 1877083"/>
                  <a:gd name="connsiteY2" fmla="*/ 326417 h 339725"/>
                  <a:gd name="connsiteX0" fmla="*/ 0 w 1877083"/>
                  <a:gd name="connsiteY0" fmla="*/ 0 h 339725"/>
                  <a:gd name="connsiteX1" fmla="*/ 714375 w 1877083"/>
                  <a:gd name="connsiteY1" fmla="*/ 339725 h 339725"/>
                  <a:gd name="connsiteX2" fmla="*/ 1877083 w 1877083"/>
                  <a:gd name="connsiteY2" fmla="*/ 326417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7083" h="339725">
                    <a:moveTo>
                      <a:pt x="0" y="0"/>
                    </a:moveTo>
                    <a:lnTo>
                      <a:pt x="714375" y="339725"/>
                    </a:lnTo>
                    <a:lnTo>
                      <a:pt x="1877083" y="326417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AC375263-BA79-4AA3-A819-32A72574CA8D}"/>
                  </a:ext>
                </a:extLst>
              </p:cNvPr>
              <p:cNvSpPr/>
              <p:nvPr/>
            </p:nvSpPr>
            <p:spPr>
              <a:xfrm>
                <a:off x="7473951" y="3337878"/>
                <a:ext cx="1398983" cy="282502"/>
              </a:xfrm>
              <a:custGeom>
                <a:avLst/>
                <a:gdLst>
                  <a:gd name="connsiteX0" fmla="*/ 0 w 1809750"/>
                  <a:gd name="connsiteY0" fmla="*/ 0 h 339725"/>
                  <a:gd name="connsiteX1" fmla="*/ 714375 w 1809750"/>
                  <a:gd name="connsiteY1" fmla="*/ 339725 h 339725"/>
                  <a:gd name="connsiteX2" fmla="*/ 1809750 w 1809750"/>
                  <a:gd name="connsiteY2" fmla="*/ 339725 h 339725"/>
                  <a:gd name="connsiteX0" fmla="*/ 0 w 1342772"/>
                  <a:gd name="connsiteY0" fmla="*/ 0 h 343432"/>
                  <a:gd name="connsiteX1" fmla="*/ 714375 w 1342772"/>
                  <a:gd name="connsiteY1" fmla="*/ 339725 h 343432"/>
                  <a:gd name="connsiteX2" fmla="*/ 1342772 w 1342772"/>
                  <a:gd name="connsiteY2" fmla="*/ 343432 h 343432"/>
                  <a:gd name="connsiteX0" fmla="*/ 0 w 1342772"/>
                  <a:gd name="connsiteY0" fmla="*/ 0 h 345285"/>
                  <a:gd name="connsiteX1" fmla="*/ 714375 w 1342772"/>
                  <a:gd name="connsiteY1" fmla="*/ 339725 h 345285"/>
                  <a:gd name="connsiteX2" fmla="*/ 1342772 w 1342772"/>
                  <a:gd name="connsiteY2" fmla="*/ 345285 h 345285"/>
                  <a:gd name="connsiteX0" fmla="*/ 0 w 1287180"/>
                  <a:gd name="connsiteY0" fmla="*/ 0 h 341578"/>
                  <a:gd name="connsiteX1" fmla="*/ 714375 w 1287180"/>
                  <a:gd name="connsiteY1" fmla="*/ 339725 h 341578"/>
                  <a:gd name="connsiteX2" fmla="*/ 1287180 w 1287180"/>
                  <a:gd name="connsiteY2" fmla="*/ 341578 h 341578"/>
                  <a:gd name="connsiteX0" fmla="*/ 0 w 1318682"/>
                  <a:gd name="connsiteY0" fmla="*/ 0 h 339725"/>
                  <a:gd name="connsiteX1" fmla="*/ 714375 w 1318682"/>
                  <a:gd name="connsiteY1" fmla="*/ 339725 h 339725"/>
                  <a:gd name="connsiteX2" fmla="*/ 1318682 w 1318682"/>
                  <a:gd name="connsiteY2" fmla="*/ 337872 h 339725"/>
                  <a:gd name="connsiteX0" fmla="*/ 0 w 2086125"/>
                  <a:gd name="connsiteY0" fmla="*/ 0 h 339725"/>
                  <a:gd name="connsiteX1" fmla="*/ 714375 w 2086125"/>
                  <a:gd name="connsiteY1" fmla="*/ 339725 h 339725"/>
                  <a:gd name="connsiteX2" fmla="*/ 2086125 w 2086125"/>
                  <a:gd name="connsiteY2" fmla="*/ 326417 h 339725"/>
                  <a:gd name="connsiteX0" fmla="*/ 0 w 1857038"/>
                  <a:gd name="connsiteY0" fmla="*/ 0 h 339725"/>
                  <a:gd name="connsiteX1" fmla="*/ 714375 w 1857038"/>
                  <a:gd name="connsiteY1" fmla="*/ 339725 h 339725"/>
                  <a:gd name="connsiteX2" fmla="*/ 1857038 w 1857038"/>
                  <a:gd name="connsiteY2" fmla="*/ 326417 h 339725"/>
                  <a:gd name="connsiteX0" fmla="*/ 0 w 1877083"/>
                  <a:gd name="connsiteY0" fmla="*/ 0 h 339725"/>
                  <a:gd name="connsiteX1" fmla="*/ 714375 w 1877083"/>
                  <a:gd name="connsiteY1" fmla="*/ 339725 h 339725"/>
                  <a:gd name="connsiteX2" fmla="*/ 1877083 w 1877083"/>
                  <a:gd name="connsiteY2" fmla="*/ 326417 h 339725"/>
                  <a:gd name="connsiteX0" fmla="*/ 0 w 1877083"/>
                  <a:gd name="connsiteY0" fmla="*/ 0 h 339725"/>
                  <a:gd name="connsiteX1" fmla="*/ 714375 w 1877083"/>
                  <a:gd name="connsiteY1" fmla="*/ 339725 h 339725"/>
                  <a:gd name="connsiteX2" fmla="*/ 1877083 w 1877083"/>
                  <a:gd name="connsiteY2" fmla="*/ 326417 h 339725"/>
                  <a:gd name="connsiteX0" fmla="*/ 0 w 1679495"/>
                  <a:gd name="connsiteY0" fmla="*/ 0 h 339725"/>
                  <a:gd name="connsiteX1" fmla="*/ 714375 w 1679495"/>
                  <a:gd name="connsiteY1" fmla="*/ 339725 h 339725"/>
                  <a:gd name="connsiteX2" fmla="*/ 1679495 w 1679495"/>
                  <a:gd name="connsiteY2" fmla="*/ 326417 h 339725"/>
                  <a:gd name="connsiteX0" fmla="*/ 0 w 1682358"/>
                  <a:gd name="connsiteY0" fmla="*/ 0 h 339725"/>
                  <a:gd name="connsiteX1" fmla="*/ 714375 w 1682358"/>
                  <a:gd name="connsiteY1" fmla="*/ 339725 h 339725"/>
                  <a:gd name="connsiteX2" fmla="*/ 1682358 w 1682358"/>
                  <a:gd name="connsiteY2" fmla="*/ 332144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82358" h="339725">
                    <a:moveTo>
                      <a:pt x="0" y="0"/>
                    </a:moveTo>
                    <a:lnTo>
                      <a:pt x="714375" y="339725"/>
                    </a:lnTo>
                    <a:lnTo>
                      <a:pt x="1682358" y="332144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3381647-8612-4C58-AA54-A01FE25667FF}"/>
                  </a:ext>
                </a:extLst>
              </p:cNvPr>
              <p:cNvSpPr/>
              <p:nvPr/>
            </p:nvSpPr>
            <p:spPr>
              <a:xfrm>
                <a:off x="7290594" y="3392646"/>
                <a:ext cx="1631135" cy="403817"/>
              </a:xfrm>
              <a:custGeom>
                <a:avLst/>
                <a:gdLst>
                  <a:gd name="connsiteX0" fmla="*/ 0 w 1809750"/>
                  <a:gd name="connsiteY0" fmla="*/ 0 h 339725"/>
                  <a:gd name="connsiteX1" fmla="*/ 714375 w 1809750"/>
                  <a:gd name="connsiteY1" fmla="*/ 339725 h 339725"/>
                  <a:gd name="connsiteX2" fmla="*/ 1809750 w 1809750"/>
                  <a:gd name="connsiteY2" fmla="*/ 339725 h 339725"/>
                  <a:gd name="connsiteX0" fmla="*/ 0 w 1342772"/>
                  <a:gd name="connsiteY0" fmla="*/ 0 h 343432"/>
                  <a:gd name="connsiteX1" fmla="*/ 714375 w 1342772"/>
                  <a:gd name="connsiteY1" fmla="*/ 339725 h 343432"/>
                  <a:gd name="connsiteX2" fmla="*/ 1342772 w 1342772"/>
                  <a:gd name="connsiteY2" fmla="*/ 343432 h 343432"/>
                  <a:gd name="connsiteX0" fmla="*/ 0 w 1342772"/>
                  <a:gd name="connsiteY0" fmla="*/ 0 h 345285"/>
                  <a:gd name="connsiteX1" fmla="*/ 714375 w 1342772"/>
                  <a:gd name="connsiteY1" fmla="*/ 339725 h 345285"/>
                  <a:gd name="connsiteX2" fmla="*/ 1342772 w 1342772"/>
                  <a:gd name="connsiteY2" fmla="*/ 345285 h 345285"/>
                  <a:gd name="connsiteX0" fmla="*/ 0 w 1287180"/>
                  <a:gd name="connsiteY0" fmla="*/ 0 h 341578"/>
                  <a:gd name="connsiteX1" fmla="*/ 714375 w 1287180"/>
                  <a:gd name="connsiteY1" fmla="*/ 339725 h 341578"/>
                  <a:gd name="connsiteX2" fmla="*/ 1287180 w 1287180"/>
                  <a:gd name="connsiteY2" fmla="*/ 341578 h 341578"/>
                  <a:gd name="connsiteX0" fmla="*/ 0 w 1318682"/>
                  <a:gd name="connsiteY0" fmla="*/ 0 h 339725"/>
                  <a:gd name="connsiteX1" fmla="*/ 714375 w 1318682"/>
                  <a:gd name="connsiteY1" fmla="*/ 339725 h 339725"/>
                  <a:gd name="connsiteX2" fmla="*/ 1318682 w 1318682"/>
                  <a:gd name="connsiteY2" fmla="*/ 337872 h 339725"/>
                  <a:gd name="connsiteX0" fmla="*/ 0 w 2086125"/>
                  <a:gd name="connsiteY0" fmla="*/ 0 h 339725"/>
                  <a:gd name="connsiteX1" fmla="*/ 714375 w 2086125"/>
                  <a:gd name="connsiteY1" fmla="*/ 339725 h 339725"/>
                  <a:gd name="connsiteX2" fmla="*/ 2086125 w 2086125"/>
                  <a:gd name="connsiteY2" fmla="*/ 326417 h 339725"/>
                  <a:gd name="connsiteX0" fmla="*/ 0 w 1857038"/>
                  <a:gd name="connsiteY0" fmla="*/ 0 h 339725"/>
                  <a:gd name="connsiteX1" fmla="*/ 714375 w 1857038"/>
                  <a:gd name="connsiteY1" fmla="*/ 339725 h 339725"/>
                  <a:gd name="connsiteX2" fmla="*/ 1857038 w 1857038"/>
                  <a:gd name="connsiteY2" fmla="*/ 326417 h 339725"/>
                  <a:gd name="connsiteX0" fmla="*/ 0 w 1877083"/>
                  <a:gd name="connsiteY0" fmla="*/ 0 h 339725"/>
                  <a:gd name="connsiteX1" fmla="*/ 714375 w 1877083"/>
                  <a:gd name="connsiteY1" fmla="*/ 339725 h 339725"/>
                  <a:gd name="connsiteX2" fmla="*/ 1877083 w 1877083"/>
                  <a:gd name="connsiteY2" fmla="*/ 326417 h 339725"/>
                  <a:gd name="connsiteX0" fmla="*/ 0 w 1877083"/>
                  <a:gd name="connsiteY0" fmla="*/ 0 h 339725"/>
                  <a:gd name="connsiteX1" fmla="*/ 714375 w 1877083"/>
                  <a:gd name="connsiteY1" fmla="*/ 339725 h 339725"/>
                  <a:gd name="connsiteX2" fmla="*/ 1877083 w 1877083"/>
                  <a:gd name="connsiteY2" fmla="*/ 326417 h 339725"/>
                  <a:gd name="connsiteX0" fmla="*/ 0 w 1372249"/>
                  <a:gd name="connsiteY0" fmla="*/ 0 h 339725"/>
                  <a:gd name="connsiteX1" fmla="*/ 714375 w 1372249"/>
                  <a:gd name="connsiteY1" fmla="*/ 339725 h 339725"/>
                  <a:gd name="connsiteX2" fmla="*/ 1372249 w 1372249"/>
                  <a:gd name="connsiteY2" fmla="*/ 332427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2249" h="339725">
                    <a:moveTo>
                      <a:pt x="0" y="0"/>
                    </a:moveTo>
                    <a:lnTo>
                      <a:pt x="714375" y="339725"/>
                    </a:lnTo>
                    <a:lnTo>
                      <a:pt x="1372249" y="332427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8C58BCD-2607-430C-9A7E-8F9E259EAF1D}"/>
                </a:ext>
              </a:extLst>
            </p:cNvPr>
            <p:cNvSpPr txBox="1"/>
            <p:nvPr/>
          </p:nvSpPr>
          <p:spPr>
            <a:xfrm>
              <a:off x="9230305" y="5365192"/>
              <a:ext cx="4924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カナダ</a:t>
              </a: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D1BA26C-9761-40C8-A997-66E6CD3E5730}"/>
                </a:ext>
              </a:extLst>
            </p:cNvPr>
            <p:cNvSpPr/>
            <p:nvPr/>
          </p:nvSpPr>
          <p:spPr>
            <a:xfrm>
              <a:off x="759126" y="681490"/>
              <a:ext cx="353683" cy="698739"/>
            </a:xfrm>
            <a:custGeom>
              <a:avLst/>
              <a:gdLst>
                <a:gd name="connsiteX0" fmla="*/ 0 w 353683"/>
                <a:gd name="connsiteY0" fmla="*/ 0 h 698739"/>
                <a:gd name="connsiteX1" fmla="*/ 60384 w 353683"/>
                <a:gd name="connsiteY1" fmla="*/ 69011 h 698739"/>
                <a:gd name="connsiteX2" fmla="*/ 86264 w 353683"/>
                <a:gd name="connsiteY2" fmla="*/ 163902 h 698739"/>
                <a:gd name="connsiteX3" fmla="*/ 198407 w 353683"/>
                <a:gd name="connsiteY3" fmla="*/ 284671 h 698739"/>
                <a:gd name="connsiteX4" fmla="*/ 267418 w 353683"/>
                <a:gd name="connsiteY4" fmla="*/ 284671 h 698739"/>
                <a:gd name="connsiteX5" fmla="*/ 353683 w 353683"/>
                <a:gd name="connsiteY5" fmla="*/ 474453 h 698739"/>
                <a:gd name="connsiteX6" fmla="*/ 336430 w 353683"/>
                <a:gd name="connsiteY6" fmla="*/ 560717 h 698739"/>
                <a:gd name="connsiteX7" fmla="*/ 353683 w 353683"/>
                <a:gd name="connsiteY7" fmla="*/ 698739 h 698739"/>
                <a:gd name="connsiteX8" fmla="*/ 276045 w 353683"/>
                <a:gd name="connsiteY8" fmla="*/ 577970 h 698739"/>
                <a:gd name="connsiteX9" fmla="*/ 189781 w 353683"/>
                <a:gd name="connsiteY9" fmla="*/ 577970 h 698739"/>
                <a:gd name="connsiteX10" fmla="*/ 94890 w 353683"/>
                <a:gd name="connsiteY10" fmla="*/ 534838 h 698739"/>
                <a:gd name="connsiteX11" fmla="*/ 181154 w 353683"/>
                <a:gd name="connsiteY11" fmla="*/ 543464 h 698739"/>
                <a:gd name="connsiteX12" fmla="*/ 207033 w 353683"/>
                <a:gd name="connsiteY12" fmla="*/ 448573 h 698739"/>
                <a:gd name="connsiteX13" fmla="*/ 155275 w 353683"/>
                <a:gd name="connsiteY13" fmla="*/ 362309 h 698739"/>
                <a:gd name="connsiteX14" fmla="*/ 17252 w 353683"/>
                <a:gd name="connsiteY14" fmla="*/ 198407 h 698739"/>
                <a:gd name="connsiteX15" fmla="*/ 0 w 353683"/>
                <a:gd name="connsiteY15" fmla="*/ 0 h 698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3683" h="698739">
                  <a:moveTo>
                    <a:pt x="0" y="0"/>
                  </a:moveTo>
                  <a:lnTo>
                    <a:pt x="60384" y="69011"/>
                  </a:lnTo>
                  <a:lnTo>
                    <a:pt x="86264" y="163902"/>
                  </a:lnTo>
                  <a:lnTo>
                    <a:pt x="198407" y="284671"/>
                  </a:lnTo>
                  <a:lnTo>
                    <a:pt x="267418" y="284671"/>
                  </a:lnTo>
                  <a:lnTo>
                    <a:pt x="353683" y="474453"/>
                  </a:lnTo>
                  <a:lnTo>
                    <a:pt x="336430" y="560717"/>
                  </a:lnTo>
                  <a:lnTo>
                    <a:pt x="353683" y="698739"/>
                  </a:lnTo>
                  <a:lnTo>
                    <a:pt x="276045" y="577970"/>
                  </a:lnTo>
                  <a:lnTo>
                    <a:pt x="189781" y="577970"/>
                  </a:lnTo>
                  <a:lnTo>
                    <a:pt x="94890" y="534838"/>
                  </a:lnTo>
                  <a:lnTo>
                    <a:pt x="181154" y="543464"/>
                  </a:lnTo>
                  <a:lnTo>
                    <a:pt x="207033" y="448573"/>
                  </a:lnTo>
                  <a:lnTo>
                    <a:pt x="155275" y="362309"/>
                  </a:lnTo>
                  <a:lnTo>
                    <a:pt x="17252" y="198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2BDE20AE-EB93-4BD0-B0DC-7848CE05CC61}"/>
              </a:ext>
            </a:extLst>
          </p:cNvPr>
          <p:cNvSpPr txBox="1"/>
          <p:nvPr/>
        </p:nvSpPr>
        <p:spPr>
          <a:xfrm>
            <a:off x="207372" y="192143"/>
            <a:ext cx="3352201" cy="400110"/>
          </a:xfrm>
          <a:prstGeom prst="rect">
            <a:avLst/>
          </a:prstGeom>
          <a:solidFill>
            <a:srgbClr val="FF0000"/>
          </a:solidFill>
          <a:ln w="63500" cmpd="thickThin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559321221">
                  <a:custGeom>
                    <a:avLst/>
                    <a:gdLst>
                      <a:gd name="connsiteX0" fmla="*/ 0 w 3352201"/>
                      <a:gd name="connsiteY0" fmla="*/ 0 h 400110"/>
                      <a:gd name="connsiteX1" fmla="*/ 458134 w 3352201"/>
                      <a:gd name="connsiteY1" fmla="*/ 0 h 400110"/>
                      <a:gd name="connsiteX2" fmla="*/ 1083878 w 3352201"/>
                      <a:gd name="connsiteY2" fmla="*/ 0 h 400110"/>
                      <a:gd name="connsiteX3" fmla="*/ 1609056 w 3352201"/>
                      <a:gd name="connsiteY3" fmla="*/ 0 h 400110"/>
                      <a:gd name="connsiteX4" fmla="*/ 2134235 w 3352201"/>
                      <a:gd name="connsiteY4" fmla="*/ 0 h 400110"/>
                      <a:gd name="connsiteX5" fmla="*/ 2625891 w 3352201"/>
                      <a:gd name="connsiteY5" fmla="*/ 0 h 400110"/>
                      <a:gd name="connsiteX6" fmla="*/ 3352201 w 3352201"/>
                      <a:gd name="connsiteY6" fmla="*/ 0 h 400110"/>
                      <a:gd name="connsiteX7" fmla="*/ 3352201 w 3352201"/>
                      <a:gd name="connsiteY7" fmla="*/ 400110 h 400110"/>
                      <a:gd name="connsiteX8" fmla="*/ 2793501 w 3352201"/>
                      <a:gd name="connsiteY8" fmla="*/ 400110 h 400110"/>
                      <a:gd name="connsiteX9" fmla="*/ 2201279 w 3352201"/>
                      <a:gd name="connsiteY9" fmla="*/ 400110 h 400110"/>
                      <a:gd name="connsiteX10" fmla="*/ 1743145 w 3352201"/>
                      <a:gd name="connsiteY10" fmla="*/ 400110 h 400110"/>
                      <a:gd name="connsiteX11" fmla="*/ 1117400 w 3352201"/>
                      <a:gd name="connsiteY11" fmla="*/ 400110 h 400110"/>
                      <a:gd name="connsiteX12" fmla="*/ 558700 w 3352201"/>
                      <a:gd name="connsiteY12" fmla="*/ 400110 h 400110"/>
                      <a:gd name="connsiteX13" fmla="*/ 0 w 3352201"/>
                      <a:gd name="connsiteY13" fmla="*/ 400110 h 400110"/>
                      <a:gd name="connsiteX14" fmla="*/ 0 w 3352201"/>
                      <a:gd name="connsiteY14" fmla="*/ 0 h 400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352201" h="400110" fill="none" extrusionOk="0">
                        <a:moveTo>
                          <a:pt x="0" y="0"/>
                        </a:moveTo>
                        <a:cubicBezTo>
                          <a:pt x="166015" y="-15968"/>
                          <a:pt x="294039" y="47636"/>
                          <a:pt x="458134" y="0"/>
                        </a:cubicBezTo>
                        <a:cubicBezTo>
                          <a:pt x="622229" y="-47636"/>
                          <a:pt x="897078" y="39351"/>
                          <a:pt x="1083878" y="0"/>
                        </a:cubicBezTo>
                        <a:cubicBezTo>
                          <a:pt x="1270678" y="-39351"/>
                          <a:pt x="1397784" y="62748"/>
                          <a:pt x="1609056" y="0"/>
                        </a:cubicBezTo>
                        <a:cubicBezTo>
                          <a:pt x="1820328" y="-62748"/>
                          <a:pt x="2018848" y="19906"/>
                          <a:pt x="2134235" y="0"/>
                        </a:cubicBezTo>
                        <a:cubicBezTo>
                          <a:pt x="2249622" y="-19906"/>
                          <a:pt x="2519083" y="9685"/>
                          <a:pt x="2625891" y="0"/>
                        </a:cubicBezTo>
                        <a:cubicBezTo>
                          <a:pt x="2732699" y="-9685"/>
                          <a:pt x="3032262" y="50567"/>
                          <a:pt x="3352201" y="0"/>
                        </a:cubicBezTo>
                        <a:cubicBezTo>
                          <a:pt x="3381402" y="173257"/>
                          <a:pt x="3313063" y="256070"/>
                          <a:pt x="3352201" y="400110"/>
                        </a:cubicBezTo>
                        <a:cubicBezTo>
                          <a:pt x="3210251" y="426615"/>
                          <a:pt x="2945630" y="356069"/>
                          <a:pt x="2793501" y="400110"/>
                        </a:cubicBezTo>
                        <a:cubicBezTo>
                          <a:pt x="2641372" y="444151"/>
                          <a:pt x="2398314" y="358923"/>
                          <a:pt x="2201279" y="400110"/>
                        </a:cubicBezTo>
                        <a:cubicBezTo>
                          <a:pt x="2004244" y="441297"/>
                          <a:pt x="1881699" y="346281"/>
                          <a:pt x="1743145" y="400110"/>
                        </a:cubicBezTo>
                        <a:cubicBezTo>
                          <a:pt x="1604591" y="453939"/>
                          <a:pt x="1419194" y="378502"/>
                          <a:pt x="1117400" y="400110"/>
                        </a:cubicBezTo>
                        <a:cubicBezTo>
                          <a:pt x="815606" y="421718"/>
                          <a:pt x="778472" y="382151"/>
                          <a:pt x="558700" y="400110"/>
                        </a:cubicBezTo>
                        <a:cubicBezTo>
                          <a:pt x="338928" y="418069"/>
                          <a:pt x="253007" y="370160"/>
                          <a:pt x="0" y="400110"/>
                        </a:cubicBezTo>
                        <a:cubicBezTo>
                          <a:pt x="-41653" y="252689"/>
                          <a:pt x="4768" y="133360"/>
                          <a:pt x="0" y="0"/>
                        </a:cubicBezTo>
                        <a:close/>
                      </a:path>
                      <a:path w="3352201" h="400110" stroke="0" extrusionOk="0">
                        <a:moveTo>
                          <a:pt x="0" y="0"/>
                        </a:moveTo>
                        <a:cubicBezTo>
                          <a:pt x="128614" y="-44086"/>
                          <a:pt x="380392" y="43686"/>
                          <a:pt x="625744" y="0"/>
                        </a:cubicBezTo>
                        <a:cubicBezTo>
                          <a:pt x="871096" y="-43686"/>
                          <a:pt x="1063997" y="28455"/>
                          <a:pt x="1217966" y="0"/>
                        </a:cubicBezTo>
                        <a:cubicBezTo>
                          <a:pt x="1371935" y="-28455"/>
                          <a:pt x="1606076" y="22150"/>
                          <a:pt x="1743145" y="0"/>
                        </a:cubicBezTo>
                        <a:cubicBezTo>
                          <a:pt x="1880214" y="-22150"/>
                          <a:pt x="2121092" y="70436"/>
                          <a:pt x="2335367" y="0"/>
                        </a:cubicBezTo>
                        <a:cubicBezTo>
                          <a:pt x="2549642" y="-70436"/>
                          <a:pt x="2926756" y="23729"/>
                          <a:pt x="3352201" y="0"/>
                        </a:cubicBezTo>
                        <a:cubicBezTo>
                          <a:pt x="3370176" y="92956"/>
                          <a:pt x="3315744" y="234490"/>
                          <a:pt x="3352201" y="400110"/>
                        </a:cubicBezTo>
                        <a:cubicBezTo>
                          <a:pt x="3143362" y="405951"/>
                          <a:pt x="3051302" y="356061"/>
                          <a:pt x="2894067" y="400110"/>
                        </a:cubicBezTo>
                        <a:cubicBezTo>
                          <a:pt x="2736832" y="444159"/>
                          <a:pt x="2507684" y="356050"/>
                          <a:pt x="2335367" y="400110"/>
                        </a:cubicBezTo>
                        <a:cubicBezTo>
                          <a:pt x="2163050" y="444170"/>
                          <a:pt x="2016205" y="345033"/>
                          <a:pt x="1810189" y="400110"/>
                        </a:cubicBezTo>
                        <a:cubicBezTo>
                          <a:pt x="1604173" y="455187"/>
                          <a:pt x="1480328" y="346381"/>
                          <a:pt x="1251488" y="400110"/>
                        </a:cubicBezTo>
                        <a:cubicBezTo>
                          <a:pt x="1022648" y="453839"/>
                          <a:pt x="995251" y="356291"/>
                          <a:pt x="793354" y="400110"/>
                        </a:cubicBezTo>
                        <a:cubicBezTo>
                          <a:pt x="591457" y="443929"/>
                          <a:pt x="188613" y="389835"/>
                          <a:pt x="0" y="400110"/>
                        </a:cubicBezTo>
                        <a:cubicBezTo>
                          <a:pt x="-26575" y="250365"/>
                          <a:pt x="19688" y="19285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アメリカ合衆国　</a:t>
            </a:r>
            <a:r>
              <a:rPr kumimoji="1"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州地図</a:t>
            </a:r>
          </a:p>
        </p:txBody>
      </p: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071E580D-2F15-46E4-8F06-ACD57EDAE7F2}"/>
              </a:ext>
            </a:extLst>
          </p:cNvPr>
          <p:cNvGrpSpPr/>
          <p:nvPr/>
        </p:nvGrpSpPr>
        <p:grpSpPr>
          <a:xfrm>
            <a:off x="8289120" y="221845"/>
            <a:ext cx="1374005" cy="916087"/>
            <a:chOff x="559621" y="835320"/>
            <a:chExt cx="1981200" cy="1320920"/>
          </a:xfrm>
        </p:grpSpPr>
        <p:grpSp>
          <p:nvGrpSpPr>
            <p:cNvPr id="131" name="Group 386">
              <a:extLst>
                <a:ext uri="{FF2B5EF4-FFF2-40B4-BE49-F238E27FC236}">
                  <a16:creationId xmlns:a16="http://schemas.microsoft.com/office/drawing/2014/main" id="{D71E070F-1E21-4C7F-B735-0A4B5DCAB0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621" y="835320"/>
              <a:ext cx="1974029" cy="1314950"/>
              <a:chOff x="353" y="527"/>
              <a:chExt cx="998" cy="665"/>
            </a:xfrm>
          </p:grpSpPr>
          <p:sp>
            <p:nvSpPr>
              <p:cNvPr id="133" name="Rectangle 387">
                <a:extLst>
                  <a:ext uri="{FF2B5EF4-FFF2-40B4-BE49-F238E27FC236}">
                    <a16:creationId xmlns:a16="http://schemas.microsoft.com/office/drawing/2014/main" id="{4FA3C996-EBEC-4F36-8B45-74D9C2244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4" name="Group 388">
                <a:extLst>
                  <a:ext uri="{FF2B5EF4-FFF2-40B4-BE49-F238E27FC236}">
                    <a16:creationId xmlns:a16="http://schemas.microsoft.com/office/drawing/2014/main" id="{42902039-25F1-4B07-B815-7F59ABE651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527"/>
                <a:ext cx="998" cy="665"/>
                <a:chOff x="353" y="527"/>
                <a:chExt cx="1270" cy="671"/>
              </a:xfrm>
            </p:grpSpPr>
            <p:sp>
              <p:nvSpPr>
                <p:cNvPr id="187" name="Rectangle 389">
                  <a:extLst>
                    <a:ext uri="{FF2B5EF4-FFF2-40B4-BE49-F238E27FC236}">
                      <a16:creationId xmlns:a16="http://schemas.microsoft.com/office/drawing/2014/main" id="{1ED9116D-3B3D-4F10-907B-07F59B994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145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Rectangle 390">
                  <a:extLst>
                    <a:ext uri="{FF2B5EF4-FFF2-40B4-BE49-F238E27FC236}">
                      <a16:creationId xmlns:a16="http://schemas.microsoft.com/office/drawing/2014/main" id="{5DCE07FD-B851-4F92-BCEC-2F0DC2ADFD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" name="Rectangle 391">
                  <a:extLst>
                    <a:ext uri="{FF2B5EF4-FFF2-40B4-BE49-F238E27FC236}">
                      <a16:creationId xmlns:a16="http://schemas.microsoft.com/office/drawing/2014/main" id="{DEC8946F-70D0-42CC-814C-9D604EA2EF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30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" name="Rectangle 392">
                  <a:extLst>
                    <a:ext uri="{FF2B5EF4-FFF2-40B4-BE49-F238E27FC236}">
                      <a16:creationId xmlns:a16="http://schemas.microsoft.com/office/drawing/2014/main" id="{03D88AA7-7CFC-497D-80C9-F5C0276282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33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" name="Rectangle 393">
                  <a:extLst>
                    <a:ext uri="{FF2B5EF4-FFF2-40B4-BE49-F238E27FC236}">
                      <a16:creationId xmlns:a16="http://schemas.microsoft.com/office/drawing/2014/main" id="{8B7E8CEB-692F-4727-96DF-89BBCC0915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836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" name="Rectangle 394">
                  <a:extLst>
                    <a:ext uri="{FF2B5EF4-FFF2-40B4-BE49-F238E27FC236}">
                      <a16:creationId xmlns:a16="http://schemas.microsoft.com/office/drawing/2014/main" id="{B083552D-1EFB-4C2D-9F9F-E79EAEF14E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939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" name="Rectangle 395">
                  <a:extLst>
                    <a:ext uri="{FF2B5EF4-FFF2-40B4-BE49-F238E27FC236}">
                      <a16:creationId xmlns:a16="http://schemas.microsoft.com/office/drawing/2014/main" id="{5FC4C017-E52B-4F82-B9FE-0ED5AE83DE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042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5" name="Rectangle 396">
                <a:extLst>
                  <a:ext uri="{FF2B5EF4-FFF2-40B4-BE49-F238E27FC236}">
                    <a16:creationId xmlns:a16="http://schemas.microsoft.com/office/drawing/2014/main" id="{9C1257AD-832D-47FC-95D6-D7E2B05D3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507" cy="363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397">
                <a:extLst>
                  <a:ext uri="{FF2B5EF4-FFF2-40B4-BE49-F238E27FC236}">
                    <a16:creationId xmlns:a16="http://schemas.microsoft.com/office/drawing/2014/main" id="{1677149A-1840-4608-A34C-18630E97A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398">
                <a:extLst>
                  <a:ext uri="{FF2B5EF4-FFF2-40B4-BE49-F238E27FC236}">
                    <a16:creationId xmlns:a16="http://schemas.microsoft.com/office/drawing/2014/main" id="{459C550E-AEA1-45AD-8FFB-2358DDF26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AutoShape 399">
                <a:extLst>
                  <a:ext uri="{FF2B5EF4-FFF2-40B4-BE49-F238E27FC236}">
                    <a16:creationId xmlns:a16="http://schemas.microsoft.com/office/drawing/2014/main" id="{D68C6E86-CC52-4EC1-83CF-0DA27851E8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AutoShape 400">
                <a:extLst>
                  <a:ext uri="{FF2B5EF4-FFF2-40B4-BE49-F238E27FC236}">
                    <a16:creationId xmlns:a16="http://schemas.microsoft.com/office/drawing/2014/main" id="{009D942D-6DD0-41BD-B2FB-80AC37751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401">
                <a:extLst>
                  <a:ext uri="{FF2B5EF4-FFF2-40B4-BE49-F238E27FC236}">
                    <a16:creationId xmlns:a16="http://schemas.microsoft.com/office/drawing/2014/main" id="{A3C79423-8A2A-41B5-B2A7-51F66DEC0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AutoShape 402">
                <a:extLst>
                  <a:ext uri="{FF2B5EF4-FFF2-40B4-BE49-F238E27FC236}">
                    <a16:creationId xmlns:a16="http://schemas.microsoft.com/office/drawing/2014/main" id="{4ABF20C1-00E6-4F05-887D-AA9F5BDC1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403">
                <a:extLst>
                  <a:ext uri="{FF2B5EF4-FFF2-40B4-BE49-F238E27FC236}">
                    <a16:creationId xmlns:a16="http://schemas.microsoft.com/office/drawing/2014/main" id="{A63D3666-672A-4428-AD34-32A2CD4DB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404">
                <a:extLst>
                  <a:ext uri="{FF2B5EF4-FFF2-40B4-BE49-F238E27FC236}">
                    <a16:creationId xmlns:a16="http://schemas.microsoft.com/office/drawing/2014/main" id="{4C1E37E9-917F-4937-8D5C-FA807AF3A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405">
                <a:extLst>
                  <a:ext uri="{FF2B5EF4-FFF2-40B4-BE49-F238E27FC236}">
                    <a16:creationId xmlns:a16="http://schemas.microsoft.com/office/drawing/2014/main" id="{1F5D3B89-A21E-4420-9948-4241B9121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406">
                <a:extLst>
                  <a:ext uri="{FF2B5EF4-FFF2-40B4-BE49-F238E27FC236}">
                    <a16:creationId xmlns:a16="http://schemas.microsoft.com/office/drawing/2014/main" id="{053DA2C3-AE5D-44F9-B68A-0A23466CA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AutoShape 407">
                <a:extLst>
                  <a:ext uri="{FF2B5EF4-FFF2-40B4-BE49-F238E27FC236}">
                    <a16:creationId xmlns:a16="http://schemas.microsoft.com/office/drawing/2014/main" id="{F5EC8D51-576C-49F5-97D9-0AB9D686A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AutoShape 408">
                <a:extLst>
                  <a:ext uri="{FF2B5EF4-FFF2-40B4-BE49-F238E27FC236}">
                    <a16:creationId xmlns:a16="http://schemas.microsoft.com/office/drawing/2014/main" id="{B75058AF-69B9-4B0B-BD51-6FB8A6AC2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AutoShape 409">
                <a:extLst>
                  <a:ext uri="{FF2B5EF4-FFF2-40B4-BE49-F238E27FC236}">
                    <a16:creationId xmlns:a16="http://schemas.microsoft.com/office/drawing/2014/main" id="{575BF87C-970B-45C2-A9AE-B1F7C5237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AutoShape 410">
                <a:extLst>
                  <a:ext uri="{FF2B5EF4-FFF2-40B4-BE49-F238E27FC236}">
                    <a16:creationId xmlns:a16="http://schemas.microsoft.com/office/drawing/2014/main" id="{C994BC9D-5E64-4F5E-8247-1E23F3003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" name="AutoShape 411">
                <a:extLst>
                  <a:ext uri="{FF2B5EF4-FFF2-40B4-BE49-F238E27FC236}">
                    <a16:creationId xmlns:a16="http://schemas.microsoft.com/office/drawing/2014/main" id="{2B21E7D1-A436-4880-8E15-75D0BC02D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" name="AutoShape 412">
                <a:extLst>
                  <a:ext uri="{FF2B5EF4-FFF2-40B4-BE49-F238E27FC236}">
                    <a16:creationId xmlns:a16="http://schemas.microsoft.com/office/drawing/2014/main" id="{3A26760D-7A11-4F88-AE03-00717180D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AutoShape 413">
                <a:extLst>
                  <a:ext uri="{FF2B5EF4-FFF2-40B4-BE49-F238E27FC236}">
                    <a16:creationId xmlns:a16="http://schemas.microsoft.com/office/drawing/2014/main" id="{44CF9EAA-284E-49A8-A5A4-62B7CD65C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AutoShape 414">
                <a:extLst>
                  <a:ext uri="{FF2B5EF4-FFF2-40B4-BE49-F238E27FC236}">
                    <a16:creationId xmlns:a16="http://schemas.microsoft.com/office/drawing/2014/main" id="{359513E0-BF55-430B-8383-9E7A8E449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AutoShape 415">
                <a:extLst>
                  <a:ext uri="{FF2B5EF4-FFF2-40B4-BE49-F238E27FC236}">
                    <a16:creationId xmlns:a16="http://schemas.microsoft.com/office/drawing/2014/main" id="{25C9D053-0F2B-44BC-8BFE-B19B73346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416">
                <a:extLst>
                  <a:ext uri="{FF2B5EF4-FFF2-40B4-BE49-F238E27FC236}">
                    <a16:creationId xmlns:a16="http://schemas.microsoft.com/office/drawing/2014/main" id="{C9822B5A-7D36-4420-A2D7-CA0580709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AutoShape 417">
                <a:extLst>
                  <a:ext uri="{FF2B5EF4-FFF2-40B4-BE49-F238E27FC236}">
                    <a16:creationId xmlns:a16="http://schemas.microsoft.com/office/drawing/2014/main" id="{04FC5BE7-85BE-409B-AFAB-8CD794CE3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AutoShape 418">
                <a:extLst>
                  <a:ext uri="{FF2B5EF4-FFF2-40B4-BE49-F238E27FC236}">
                    <a16:creationId xmlns:a16="http://schemas.microsoft.com/office/drawing/2014/main" id="{E22CCE39-4CF7-4D30-866F-BE39E5A04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AutoShape 419">
                <a:extLst>
                  <a:ext uri="{FF2B5EF4-FFF2-40B4-BE49-F238E27FC236}">
                    <a16:creationId xmlns:a16="http://schemas.microsoft.com/office/drawing/2014/main" id="{240AC4DD-48E8-4CD3-AA04-B960941973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AutoShape 420">
                <a:extLst>
                  <a:ext uri="{FF2B5EF4-FFF2-40B4-BE49-F238E27FC236}">
                    <a16:creationId xmlns:a16="http://schemas.microsoft.com/office/drawing/2014/main" id="{9C67508D-2EB6-43D7-A162-F476AA57F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AutoShape 421">
                <a:extLst>
                  <a:ext uri="{FF2B5EF4-FFF2-40B4-BE49-F238E27FC236}">
                    <a16:creationId xmlns:a16="http://schemas.microsoft.com/office/drawing/2014/main" id="{1915F77A-61CF-418D-B162-3099A14C1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AutoShape 422">
                <a:extLst>
                  <a:ext uri="{FF2B5EF4-FFF2-40B4-BE49-F238E27FC236}">
                    <a16:creationId xmlns:a16="http://schemas.microsoft.com/office/drawing/2014/main" id="{A4EC798E-08C2-4835-8E6D-DF96C8F9F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AutoShape 423">
                <a:extLst>
                  <a:ext uri="{FF2B5EF4-FFF2-40B4-BE49-F238E27FC236}">
                    <a16:creationId xmlns:a16="http://schemas.microsoft.com/office/drawing/2014/main" id="{1F922A63-50DE-4711-897B-0069D2B0E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424">
                <a:extLst>
                  <a:ext uri="{FF2B5EF4-FFF2-40B4-BE49-F238E27FC236}">
                    <a16:creationId xmlns:a16="http://schemas.microsoft.com/office/drawing/2014/main" id="{EC9C84AE-D8FE-4FFB-BDFE-B58FD9492C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AutoShape 425">
                <a:extLst>
                  <a:ext uri="{FF2B5EF4-FFF2-40B4-BE49-F238E27FC236}">
                    <a16:creationId xmlns:a16="http://schemas.microsoft.com/office/drawing/2014/main" id="{60799449-8925-4149-AEC6-E24CEC441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AutoShape 426">
                <a:extLst>
                  <a:ext uri="{FF2B5EF4-FFF2-40B4-BE49-F238E27FC236}">
                    <a16:creationId xmlns:a16="http://schemas.microsoft.com/office/drawing/2014/main" id="{B98A6999-23BB-4B55-9673-D1CA5F14D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AutoShape 427">
                <a:extLst>
                  <a:ext uri="{FF2B5EF4-FFF2-40B4-BE49-F238E27FC236}">
                    <a16:creationId xmlns:a16="http://schemas.microsoft.com/office/drawing/2014/main" id="{153C093A-56C2-4F35-B916-DDEF67137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AutoShape 428">
                <a:extLst>
                  <a:ext uri="{FF2B5EF4-FFF2-40B4-BE49-F238E27FC236}">
                    <a16:creationId xmlns:a16="http://schemas.microsoft.com/office/drawing/2014/main" id="{FABC79BA-1162-4AA2-B8F6-9288823DF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429">
                <a:extLst>
                  <a:ext uri="{FF2B5EF4-FFF2-40B4-BE49-F238E27FC236}">
                    <a16:creationId xmlns:a16="http://schemas.microsoft.com/office/drawing/2014/main" id="{014F70BE-634C-436C-B46B-AA4AB2984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AutoShape 430">
                <a:extLst>
                  <a:ext uri="{FF2B5EF4-FFF2-40B4-BE49-F238E27FC236}">
                    <a16:creationId xmlns:a16="http://schemas.microsoft.com/office/drawing/2014/main" id="{D68BFF0F-F5C4-4EA9-B38C-DD3483CC1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AutoShape 431">
                <a:extLst>
                  <a:ext uri="{FF2B5EF4-FFF2-40B4-BE49-F238E27FC236}">
                    <a16:creationId xmlns:a16="http://schemas.microsoft.com/office/drawing/2014/main" id="{C1EA56F7-2D89-4DB1-9451-228446DC5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432">
                <a:extLst>
                  <a:ext uri="{FF2B5EF4-FFF2-40B4-BE49-F238E27FC236}">
                    <a16:creationId xmlns:a16="http://schemas.microsoft.com/office/drawing/2014/main" id="{CE1DFA15-9FA7-4D7C-913D-86134D6D0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AutoShape 433">
                <a:extLst>
                  <a:ext uri="{FF2B5EF4-FFF2-40B4-BE49-F238E27FC236}">
                    <a16:creationId xmlns:a16="http://schemas.microsoft.com/office/drawing/2014/main" id="{92EC0BCF-7587-4BD7-AC71-0F619FDB3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434">
                <a:extLst>
                  <a:ext uri="{FF2B5EF4-FFF2-40B4-BE49-F238E27FC236}">
                    <a16:creationId xmlns:a16="http://schemas.microsoft.com/office/drawing/2014/main" id="{5389B299-2EA9-4446-B2F8-798518779E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435">
                <a:extLst>
                  <a:ext uri="{FF2B5EF4-FFF2-40B4-BE49-F238E27FC236}">
                    <a16:creationId xmlns:a16="http://schemas.microsoft.com/office/drawing/2014/main" id="{1994183A-6D5B-400D-ADA3-A5381B98E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AutoShape 436">
                <a:extLst>
                  <a:ext uri="{FF2B5EF4-FFF2-40B4-BE49-F238E27FC236}">
                    <a16:creationId xmlns:a16="http://schemas.microsoft.com/office/drawing/2014/main" id="{C1E7A495-419C-4D59-99D3-E57634A9A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437">
                <a:extLst>
                  <a:ext uri="{FF2B5EF4-FFF2-40B4-BE49-F238E27FC236}">
                    <a16:creationId xmlns:a16="http://schemas.microsoft.com/office/drawing/2014/main" id="{8D2E3B3A-1F65-4307-9237-F879E868A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AutoShape 438">
                <a:extLst>
                  <a:ext uri="{FF2B5EF4-FFF2-40B4-BE49-F238E27FC236}">
                    <a16:creationId xmlns:a16="http://schemas.microsoft.com/office/drawing/2014/main" id="{B2226C95-785B-47FF-87D0-97C960221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AutoShape 439">
                <a:extLst>
                  <a:ext uri="{FF2B5EF4-FFF2-40B4-BE49-F238E27FC236}">
                    <a16:creationId xmlns:a16="http://schemas.microsoft.com/office/drawing/2014/main" id="{03191550-4156-4C1C-8B6D-8E5C2BAE0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AutoShape 440">
                <a:extLst>
                  <a:ext uri="{FF2B5EF4-FFF2-40B4-BE49-F238E27FC236}">
                    <a16:creationId xmlns:a16="http://schemas.microsoft.com/office/drawing/2014/main" id="{5486C944-6639-4EC5-A0A0-94BD793B1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AutoShape 441">
                <a:extLst>
                  <a:ext uri="{FF2B5EF4-FFF2-40B4-BE49-F238E27FC236}">
                    <a16:creationId xmlns:a16="http://schemas.microsoft.com/office/drawing/2014/main" id="{5DF1A3C5-B504-4AB6-8A90-52E0A6535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AutoShape 442">
                <a:extLst>
                  <a:ext uri="{FF2B5EF4-FFF2-40B4-BE49-F238E27FC236}">
                    <a16:creationId xmlns:a16="http://schemas.microsoft.com/office/drawing/2014/main" id="{31F58E99-E7BB-4EE9-8486-4BBB260B1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AutoShape 443">
                <a:extLst>
                  <a:ext uri="{FF2B5EF4-FFF2-40B4-BE49-F238E27FC236}">
                    <a16:creationId xmlns:a16="http://schemas.microsoft.com/office/drawing/2014/main" id="{D4E2BF78-C37A-451E-8E13-2F8A497EA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" name="AutoShape 444">
                <a:extLst>
                  <a:ext uri="{FF2B5EF4-FFF2-40B4-BE49-F238E27FC236}">
                    <a16:creationId xmlns:a16="http://schemas.microsoft.com/office/drawing/2014/main" id="{C5914EE5-AA94-4A99-AA26-9A95F2711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" name="AutoShape 445">
                <a:extLst>
                  <a:ext uri="{FF2B5EF4-FFF2-40B4-BE49-F238E27FC236}">
                    <a16:creationId xmlns:a16="http://schemas.microsoft.com/office/drawing/2014/main" id="{292E0AA3-7723-400A-96E1-64659A0ED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" name="AutoShape 446">
                <a:extLst>
                  <a:ext uri="{FF2B5EF4-FFF2-40B4-BE49-F238E27FC236}">
                    <a16:creationId xmlns:a16="http://schemas.microsoft.com/office/drawing/2014/main" id="{6E558B3B-A5BF-4C05-BDEF-2D7EF9B07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" name="Rectangle 447">
                <a:extLst>
                  <a:ext uri="{FF2B5EF4-FFF2-40B4-BE49-F238E27FC236}">
                    <a16:creationId xmlns:a16="http://schemas.microsoft.com/office/drawing/2014/main" id="{FFF18D04-8985-43A1-81D4-9459CADEA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2" name="Rectangle 3">
              <a:extLst>
                <a:ext uri="{FF2B5EF4-FFF2-40B4-BE49-F238E27FC236}">
                  <a16:creationId xmlns:a16="http://schemas.microsoft.com/office/drawing/2014/main" id="{7367D04C-AF4D-4FC9-849F-AF28C5040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47E1FA7-13D5-4858-8292-2B140F5D5648}"/>
              </a:ext>
            </a:extLst>
          </p:cNvPr>
          <p:cNvSpPr/>
          <p:nvPr/>
        </p:nvSpPr>
        <p:spPr>
          <a:xfrm>
            <a:off x="207372" y="0"/>
            <a:ext cx="9713004" cy="2748400"/>
          </a:xfrm>
          <a:custGeom>
            <a:avLst/>
            <a:gdLst>
              <a:gd name="connsiteX0" fmla="*/ 8727077 w 9713004"/>
              <a:gd name="connsiteY0" fmla="*/ 1562097 h 2759072"/>
              <a:gd name="connsiteX1" fmla="*/ 8784227 w 9713004"/>
              <a:gd name="connsiteY1" fmla="*/ 1571622 h 2759072"/>
              <a:gd name="connsiteX2" fmla="*/ 8869952 w 9713004"/>
              <a:gd name="connsiteY2" fmla="*/ 1704972 h 2759072"/>
              <a:gd name="connsiteX3" fmla="*/ 8917577 w 9713004"/>
              <a:gd name="connsiteY3" fmla="*/ 1800222 h 2759072"/>
              <a:gd name="connsiteX4" fmla="*/ 8841377 w 9713004"/>
              <a:gd name="connsiteY4" fmla="*/ 1733547 h 2759072"/>
              <a:gd name="connsiteX5" fmla="*/ 8755652 w 9713004"/>
              <a:gd name="connsiteY5" fmla="*/ 857247 h 2759072"/>
              <a:gd name="connsiteX6" fmla="*/ 8927102 w 9713004"/>
              <a:gd name="connsiteY6" fmla="*/ 876297 h 2759072"/>
              <a:gd name="connsiteX7" fmla="*/ 9117602 w 9713004"/>
              <a:gd name="connsiteY7" fmla="*/ 1057272 h 2759072"/>
              <a:gd name="connsiteX8" fmla="*/ 8993777 w 9713004"/>
              <a:gd name="connsiteY8" fmla="*/ 1047747 h 2759072"/>
              <a:gd name="connsiteX9" fmla="*/ 8879477 w 9713004"/>
              <a:gd name="connsiteY9" fmla="*/ 971547 h 2759072"/>
              <a:gd name="connsiteX10" fmla="*/ 9713004 w 9713004"/>
              <a:gd name="connsiteY10" fmla="*/ 647877 h 2759072"/>
              <a:gd name="connsiteX11" fmla="*/ 9713004 w 9713004"/>
              <a:gd name="connsiteY11" fmla="*/ 1441507 h 2759072"/>
              <a:gd name="connsiteX12" fmla="*/ 9583608 w 9713004"/>
              <a:gd name="connsiteY12" fmla="*/ 1398375 h 2759072"/>
              <a:gd name="connsiteX13" fmla="*/ 9436959 w 9713004"/>
              <a:gd name="connsiteY13" fmla="*/ 1424254 h 2759072"/>
              <a:gd name="connsiteX14" fmla="*/ 9523223 w 9713004"/>
              <a:gd name="connsiteY14" fmla="*/ 1277605 h 2759072"/>
              <a:gd name="connsiteX15" fmla="*/ 9514597 w 9713004"/>
              <a:gd name="connsiteY15" fmla="*/ 1139582 h 2759072"/>
              <a:gd name="connsiteX16" fmla="*/ 9592235 w 9713004"/>
              <a:gd name="connsiteY16" fmla="*/ 1061945 h 2759072"/>
              <a:gd name="connsiteX17" fmla="*/ 9574982 w 9713004"/>
              <a:gd name="connsiteY17" fmla="*/ 958428 h 2759072"/>
              <a:gd name="connsiteX18" fmla="*/ 0 w 9713004"/>
              <a:gd name="connsiteY18" fmla="*/ 0 h 2759072"/>
              <a:gd name="connsiteX19" fmla="*/ 9691005 w 9713004"/>
              <a:gd name="connsiteY19" fmla="*/ 0 h 2759072"/>
              <a:gd name="connsiteX20" fmla="*/ 9691005 w 9713004"/>
              <a:gd name="connsiteY20" fmla="*/ 428627 h 2759072"/>
              <a:gd name="connsiteX21" fmla="*/ 9477645 w 9713004"/>
              <a:gd name="connsiteY21" fmla="*/ 542927 h 2759072"/>
              <a:gd name="connsiteX22" fmla="*/ 9348105 w 9713004"/>
              <a:gd name="connsiteY22" fmla="*/ 756287 h 2759072"/>
              <a:gd name="connsiteX23" fmla="*/ 8685165 w 9713004"/>
              <a:gd name="connsiteY23" fmla="*/ 756287 h 2759072"/>
              <a:gd name="connsiteX24" fmla="*/ 8494665 w 9713004"/>
              <a:gd name="connsiteY24" fmla="*/ 763907 h 2759072"/>
              <a:gd name="connsiteX25" fmla="*/ 8319405 w 9713004"/>
              <a:gd name="connsiteY25" fmla="*/ 984887 h 2759072"/>
              <a:gd name="connsiteX26" fmla="*/ 8113665 w 9713004"/>
              <a:gd name="connsiteY26" fmla="*/ 1137287 h 2759072"/>
              <a:gd name="connsiteX27" fmla="*/ 7839345 w 9713004"/>
              <a:gd name="connsiteY27" fmla="*/ 1609727 h 2759072"/>
              <a:gd name="connsiteX28" fmla="*/ 8128905 w 9713004"/>
              <a:gd name="connsiteY28" fmla="*/ 1274447 h 2759072"/>
              <a:gd name="connsiteX29" fmla="*/ 8441325 w 9713004"/>
              <a:gd name="connsiteY29" fmla="*/ 1053467 h 2759072"/>
              <a:gd name="connsiteX30" fmla="*/ 8555625 w 9713004"/>
              <a:gd name="connsiteY30" fmla="*/ 1022987 h 2759072"/>
              <a:gd name="connsiteX31" fmla="*/ 8746125 w 9713004"/>
              <a:gd name="connsiteY31" fmla="*/ 1045847 h 2759072"/>
              <a:gd name="connsiteX32" fmla="*/ 8784225 w 9713004"/>
              <a:gd name="connsiteY32" fmla="*/ 1167767 h 2759072"/>
              <a:gd name="connsiteX33" fmla="*/ 8654685 w 9713004"/>
              <a:gd name="connsiteY33" fmla="*/ 1274447 h 2759072"/>
              <a:gd name="connsiteX34" fmla="*/ 8479425 w 9713004"/>
              <a:gd name="connsiteY34" fmla="*/ 1320167 h 2759072"/>
              <a:gd name="connsiteX35" fmla="*/ 8563245 w 9713004"/>
              <a:gd name="connsiteY35" fmla="*/ 1343027 h 2759072"/>
              <a:gd name="connsiteX36" fmla="*/ 8570865 w 9713004"/>
              <a:gd name="connsiteY36" fmla="*/ 1403987 h 2759072"/>
              <a:gd name="connsiteX37" fmla="*/ 8654685 w 9713004"/>
              <a:gd name="connsiteY37" fmla="*/ 1358267 h 2759072"/>
              <a:gd name="connsiteX38" fmla="*/ 8654685 w 9713004"/>
              <a:gd name="connsiteY38" fmla="*/ 1541147 h 2759072"/>
              <a:gd name="connsiteX39" fmla="*/ 8700405 w 9713004"/>
              <a:gd name="connsiteY39" fmla="*/ 1602107 h 2759072"/>
              <a:gd name="connsiteX40" fmla="*/ 8753745 w 9713004"/>
              <a:gd name="connsiteY40" fmla="*/ 1777367 h 2759072"/>
              <a:gd name="connsiteX41" fmla="*/ 8913765 w 9713004"/>
              <a:gd name="connsiteY41" fmla="*/ 1830707 h 2759072"/>
              <a:gd name="connsiteX42" fmla="*/ 9012825 w 9713004"/>
              <a:gd name="connsiteY42" fmla="*/ 1845947 h 2759072"/>
              <a:gd name="connsiteX43" fmla="*/ 9127125 w 9713004"/>
              <a:gd name="connsiteY43" fmla="*/ 1861187 h 2759072"/>
              <a:gd name="connsiteX44" fmla="*/ 9142365 w 9713004"/>
              <a:gd name="connsiteY44" fmla="*/ 1724027 h 2759072"/>
              <a:gd name="connsiteX45" fmla="*/ 9249045 w 9713004"/>
              <a:gd name="connsiteY45" fmla="*/ 1564007 h 2759072"/>
              <a:gd name="connsiteX46" fmla="*/ 9256665 w 9713004"/>
              <a:gd name="connsiteY46" fmla="*/ 1701167 h 2759072"/>
              <a:gd name="connsiteX47" fmla="*/ 9348105 w 9713004"/>
              <a:gd name="connsiteY47" fmla="*/ 1769747 h 2759072"/>
              <a:gd name="connsiteX48" fmla="*/ 9271905 w 9713004"/>
              <a:gd name="connsiteY48" fmla="*/ 1861187 h 2759072"/>
              <a:gd name="connsiteX49" fmla="*/ 9165225 w 9713004"/>
              <a:gd name="connsiteY49" fmla="*/ 1899287 h 2759072"/>
              <a:gd name="connsiteX50" fmla="*/ 9188085 w 9713004"/>
              <a:gd name="connsiteY50" fmla="*/ 1929767 h 2759072"/>
              <a:gd name="connsiteX51" fmla="*/ 8967105 w 9713004"/>
              <a:gd name="connsiteY51" fmla="*/ 2051687 h 2759072"/>
              <a:gd name="connsiteX52" fmla="*/ 8784225 w 9713004"/>
              <a:gd name="connsiteY52" fmla="*/ 2082167 h 2759072"/>
              <a:gd name="connsiteX53" fmla="*/ 8746125 w 9713004"/>
              <a:gd name="connsiteY53" fmla="*/ 2188847 h 2759072"/>
              <a:gd name="connsiteX54" fmla="*/ 8715645 w 9713004"/>
              <a:gd name="connsiteY54" fmla="*/ 2257427 h 2759072"/>
              <a:gd name="connsiteX55" fmla="*/ 8570865 w 9713004"/>
              <a:gd name="connsiteY55" fmla="*/ 2341247 h 2759072"/>
              <a:gd name="connsiteX56" fmla="*/ 8540385 w 9713004"/>
              <a:gd name="connsiteY56" fmla="*/ 2226947 h 2759072"/>
              <a:gd name="connsiteX57" fmla="*/ 8570865 w 9713004"/>
              <a:gd name="connsiteY57" fmla="*/ 2051687 h 2759072"/>
              <a:gd name="connsiteX58" fmla="*/ 8708025 w 9713004"/>
              <a:gd name="connsiteY58" fmla="*/ 1990727 h 2759072"/>
              <a:gd name="connsiteX59" fmla="*/ 8814705 w 9713004"/>
              <a:gd name="connsiteY59" fmla="*/ 1975487 h 2759072"/>
              <a:gd name="connsiteX60" fmla="*/ 8890905 w 9713004"/>
              <a:gd name="connsiteY60" fmla="*/ 1922147 h 2759072"/>
              <a:gd name="connsiteX61" fmla="*/ 8669925 w 9713004"/>
              <a:gd name="connsiteY61" fmla="*/ 1891667 h 2759072"/>
              <a:gd name="connsiteX62" fmla="*/ 8479425 w 9713004"/>
              <a:gd name="connsiteY62" fmla="*/ 1998347 h 2759072"/>
              <a:gd name="connsiteX63" fmla="*/ 8417085 w 9713004"/>
              <a:gd name="connsiteY63" fmla="*/ 2004581 h 2759072"/>
              <a:gd name="connsiteX64" fmla="*/ 8333376 w 9713004"/>
              <a:gd name="connsiteY64" fmla="*/ 1920872 h 2759072"/>
              <a:gd name="connsiteX65" fmla="*/ 8295276 w 9713004"/>
              <a:gd name="connsiteY65" fmla="*/ 1870072 h 2759072"/>
              <a:gd name="connsiteX66" fmla="*/ 8276226 w 9713004"/>
              <a:gd name="connsiteY66" fmla="*/ 1558922 h 2759072"/>
              <a:gd name="connsiteX67" fmla="*/ 8219076 w 9713004"/>
              <a:gd name="connsiteY67" fmla="*/ 1495422 h 2759072"/>
              <a:gd name="connsiteX68" fmla="*/ 8123826 w 9713004"/>
              <a:gd name="connsiteY68" fmla="*/ 1527172 h 2759072"/>
              <a:gd name="connsiteX69" fmla="*/ 8085726 w 9713004"/>
              <a:gd name="connsiteY69" fmla="*/ 1476372 h 2759072"/>
              <a:gd name="connsiteX70" fmla="*/ 7990476 w 9713004"/>
              <a:gd name="connsiteY70" fmla="*/ 1647822 h 2759072"/>
              <a:gd name="connsiteX71" fmla="*/ 7965076 w 9713004"/>
              <a:gd name="connsiteY71" fmla="*/ 1749422 h 2759072"/>
              <a:gd name="connsiteX72" fmla="*/ 7901576 w 9713004"/>
              <a:gd name="connsiteY72" fmla="*/ 1914522 h 2759072"/>
              <a:gd name="connsiteX73" fmla="*/ 7857126 w 9713004"/>
              <a:gd name="connsiteY73" fmla="*/ 1952622 h 2759072"/>
              <a:gd name="connsiteX74" fmla="*/ 7812676 w 9713004"/>
              <a:gd name="connsiteY74" fmla="*/ 1978022 h 2759072"/>
              <a:gd name="connsiteX75" fmla="*/ 7768226 w 9713004"/>
              <a:gd name="connsiteY75" fmla="*/ 2022472 h 2759072"/>
              <a:gd name="connsiteX76" fmla="*/ 7317376 w 9713004"/>
              <a:gd name="connsiteY76" fmla="*/ 2022472 h 2759072"/>
              <a:gd name="connsiteX77" fmla="*/ 7158626 w 9713004"/>
              <a:gd name="connsiteY77" fmla="*/ 2168522 h 2759072"/>
              <a:gd name="connsiteX78" fmla="*/ 7095126 w 9713004"/>
              <a:gd name="connsiteY78" fmla="*/ 2327272 h 2759072"/>
              <a:gd name="connsiteX79" fmla="*/ 6809376 w 9713004"/>
              <a:gd name="connsiteY79" fmla="*/ 2327272 h 2759072"/>
              <a:gd name="connsiteX80" fmla="*/ 6764926 w 9713004"/>
              <a:gd name="connsiteY80" fmla="*/ 2371722 h 2759072"/>
              <a:gd name="connsiteX81" fmla="*/ 6771276 w 9713004"/>
              <a:gd name="connsiteY81" fmla="*/ 2511422 h 2759072"/>
              <a:gd name="connsiteX82" fmla="*/ 6498226 w 9713004"/>
              <a:gd name="connsiteY82" fmla="*/ 2632072 h 2759072"/>
              <a:gd name="connsiteX83" fmla="*/ 6301376 w 9713004"/>
              <a:gd name="connsiteY83" fmla="*/ 2759072 h 2759072"/>
              <a:gd name="connsiteX84" fmla="*/ 6218826 w 9713004"/>
              <a:gd name="connsiteY84" fmla="*/ 2714622 h 2759072"/>
              <a:gd name="connsiteX85" fmla="*/ 6250576 w 9713004"/>
              <a:gd name="connsiteY85" fmla="*/ 2638422 h 2759072"/>
              <a:gd name="connsiteX86" fmla="*/ 6288676 w 9713004"/>
              <a:gd name="connsiteY86" fmla="*/ 2555872 h 2759072"/>
              <a:gd name="connsiteX87" fmla="*/ 6358526 w 9713004"/>
              <a:gd name="connsiteY87" fmla="*/ 2371722 h 2759072"/>
              <a:gd name="connsiteX88" fmla="*/ 6314076 w 9713004"/>
              <a:gd name="connsiteY88" fmla="*/ 1997072 h 2759072"/>
              <a:gd name="connsiteX89" fmla="*/ 6168026 w 9713004"/>
              <a:gd name="connsiteY89" fmla="*/ 1851022 h 2759072"/>
              <a:gd name="connsiteX90" fmla="*/ 6174376 w 9713004"/>
              <a:gd name="connsiteY90" fmla="*/ 1793872 h 2759072"/>
              <a:gd name="connsiteX91" fmla="*/ 6091826 w 9713004"/>
              <a:gd name="connsiteY91" fmla="*/ 1762122 h 2759072"/>
              <a:gd name="connsiteX92" fmla="*/ 6091826 w 9713004"/>
              <a:gd name="connsiteY92" fmla="*/ 1685922 h 2759072"/>
              <a:gd name="connsiteX93" fmla="*/ 6009276 w 9713004"/>
              <a:gd name="connsiteY93" fmla="*/ 1660522 h 2759072"/>
              <a:gd name="connsiteX94" fmla="*/ 5996576 w 9713004"/>
              <a:gd name="connsiteY94" fmla="*/ 1597022 h 2759072"/>
              <a:gd name="connsiteX95" fmla="*/ 5501276 w 9713004"/>
              <a:gd name="connsiteY95" fmla="*/ 1266822 h 2759072"/>
              <a:gd name="connsiteX96" fmla="*/ 5342526 w 9713004"/>
              <a:gd name="connsiteY96" fmla="*/ 1355722 h 2759072"/>
              <a:gd name="connsiteX97" fmla="*/ 5164726 w 9713004"/>
              <a:gd name="connsiteY97" fmla="*/ 1298572 h 2759072"/>
              <a:gd name="connsiteX98" fmla="*/ 5075826 w 9713004"/>
              <a:gd name="connsiteY98" fmla="*/ 1298572 h 2759072"/>
              <a:gd name="connsiteX99" fmla="*/ 4961526 w 9713004"/>
              <a:gd name="connsiteY99" fmla="*/ 1254122 h 2759072"/>
              <a:gd name="connsiteX100" fmla="*/ 4878976 w 9713004"/>
              <a:gd name="connsiteY100" fmla="*/ 1190622 h 2759072"/>
              <a:gd name="connsiteX101" fmla="*/ 4783726 w 9713004"/>
              <a:gd name="connsiteY101" fmla="*/ 1190622 h 2759072"/>
              <a:gd name="connsiteX102" fmla="*/ 4675776 w 9713004"/>
              <a:gd name="connsiteY102" fmla="*/ 1146172 h 2759072"/>
              <a:gd name="connsiteX103" fmla="*/ 4644026 w 9713004"/>
              <a:gd name="connsiteY103" fmla="*/ 1057272 h 2759072"/>
              <a:gd name="connsiteX104" fmla="*/ 4567826 w 9713004"/>
              <a:gd name="connsiteY104" fmla="*/ 1006472 h 2759072"/>
              <a:gd name="connsiteX105" fmla="*/ 4567826 w 9713004"/>
              <a:gd name="connsiteY105" fmla="*/ 1101722 h 2759072"/>
              <a:gd name="connsiteX106" fmla="*/ 814976 w 9713004"/>
              <a:gd name="connsiteY106" fmla="*/ 1101722 h 2759072"/>
              <a:gd name="connsiteX107" fmla="*/ 821326 w 9713004"/>
              <a:gd name="connsiteY107" fmla="*/ 1260472 h 2759072"/>
              <a:gd name="connsiteX108" fmla="*/ 603333 w 9713004"/>
              <a:gd name="connsiteY108" fmla="*/ 1223102 h 2759072"/>
              <a:gd name="connsiteX109" fmla="*/ 585107 w 9713004"/>
              <a:gd name="connsiteY109" fmla="*/ 1183005 h 2759072"/>
              <a:gd name="connsiteX110" fmla="*/ 547007 w 9713004"/>
              <a:gd name="connsiteY110" fmla="*/ 1068705 h 2759072"/>
              <a:gd name="connsiteX111" fmla="*/ 470807 w 9713004"/>
              <a:gd name="connsiteY111" fmla="*/ 1053465 h 2759072"/>
              <a:gd name="connsiteX112" fmla="*/ 341267 w 9713004"/>
              <a:gd name="connsiteY112" fmla="*/ 901065 h 2759072"/>
              <a:gd name="connsiteX113" fmla="*/ 97427 w 9713004"/>
              <a:gd name="connsiteY113" fmla="*/ 649605 h 2759072"/>
              <a:gd name="connsiteX114" fmla="*/ 204107 w 9713004"/>
              <a:gd name="connsiteY114" fmla="*/ 626745 h 2759072"/>
              <a:gd name="connsiteX115" fmla="*/ 326027 w 9713004"/>
              <a:gd name="connsiteY115" fmla="*/ 695325 h 2759072"/>
              <a:gd name="connsiteX116" fmla="*/ 341267 w 9713004"/>
              <a:gd name="connsiteY116" fmla="*/ 619125 h 2759072"/>
              <a:gd name="connsiteX117" fmla="*/ 196487 w 9713004"/>
              <a:gd name="connsiteY117" fmla="*/ 542925 h 2759072"/>
              <a:gd name="connsiteX118" fmla="*/ 196487 w 9713004"/>
              <a:gd name="connsiteY118" fmla="*/ 413385 h 2759072"/>
              <a:gd name="connsiteX119" fmla="*/ 150767 w 9713004"/>
              <a:gd name="connsiteY119" fmla="*/ 352425 h 2759072"/>
              <a:gd name="connsiteX120" fmla="*/ 143147 w 9713004"/>
              <a:gd name="connsiteY120" fmla="*/ 215265 h 2759072"/>
              <a:gd name="connsiteX121" fmla="*/ 59327 w 9713004"/>
              <a:gd name="connsiteY121" fmla="*/ 207645 h 275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9713004" h="2759072">
                <a:moveTo>
                  <a:pt x="8727077" y="1562097"/>
                </a:moveTo>
                <a:lnTo>
                  <a:pt x="8784227" y="1571622"/>
                </a:lnTo>
                <a:lnTo>
                  <a:pt x="8869952" y="1704972"/>
                </a:lnTo>
                <a:lnTo>
                  <a:pt x="8917577" y="1800222"/>
                </a:lnTo>
                <a:lnTo>
                  <a:pt x="8841377" y="1733547"/>
                </a:lnTo>
                <a:close/>
                <a:moveTo>
                  <a:pt x="8755652" y="857247"/>
                </a:moveTo>
                <a:lnTo>
                  <a:pt x="8927102" y="876297"/>
                </a:lnTo>
                <a:lnTo>
                  <a:pt x="9117602" y="1057272"/>
                </a:lnTo>
                <a:lnTo>
                  <a:pt x="8993777" y="1047747"/>
                </a:lnTo>
                <a:lnTo>
                  <a:pt x="8879477" y="971547"/>
                </a:lnTo>
                <a:close/>
                <a:moveTo>
                  <a:pt x="9713004" y="647877"/>
                </a:moveTo>
                <a:lnTo>
                  <a:pt x="9713004" y="1441507"/>
                </a:lnTo>
                <a:lnTo>
                  <a:pt x="9583608" y="1398375"/>
                </a:lnTo>
                <a:lnTo>
                  <a:pt x="9436959" y="1424254"/>
                </a:lnTo>
                <a:lnTo>
                  <a:pt x="9523223" y="1277605"/>
                </a:lnTo>
                <a:lnTo>
                  <a:pt x="9514597" y="1139582"/>
                </a:lnTo>
                <a:lnTo>
                  <a:pt x="9592235" y="1061945"/>
                </a:lnTo>
                <a:lnTo>
                  <a:pt x="9574982" y="958428"/>
                </a:lnTo>
                <a:close/>
                <a:moveTo>
                  <a:pt x="0" y="0"/>
                </a:moveTo>
                <a:lnTo>
                  <a:pt x="9691005" y="0"/>
                </a:lnTo>
                <a:lnTo>
                  <a:pt x="9691005" y="428627"/>
                </a:lnTo>
                <a:lnTo>
                  <a:pt x="9477645" y="542927"/>
                </a:lnTo>
                <a:lnTo>
                  <a:pt x="9348105" y="756287"/>
                </a:lnTo>
                <a:lnTo>
                  <a:pt x="8685165" y="756287"/>
                </a:lnTo>
                <a:lnTo>
                  <a:pt x="8494665" y="763907"/>
                </a:lnTo>
                <a:lnTo>
                  <a:pt x="8319405" y="984887"/>
                </a:lnTo>
                <a:lnTo>
                  <a:pt x="8113665" y="1137287"/>
                </a:lnTo>
                <a:lnTo>
                  <a:pt x="7839345" y="1609727"/>
                </a:lnTo>
                <a:lnTo>
                  <a:pt x="8128905" y="1274447"/>
                </a:lnTo>
                <a:lnTo>
                  <a:pt x="8441325" y="1053467"/>
                </a:lnTo>
                <a:lnTo>
                  <a:pt x="8555625" y="1022987"/>
                </a:lnTo>
                <a:lnTo>
                  <a:pt x="8746125" y="1045847"/>
                </a:lnTo>
                <a:lnTo>
                  <a:pt x="8784225" y="1167767"/>
                </a:lnTo>
                <a:lnTo>
                  <a:pt x="8654685" y="1274447"/>
                </a:lnTo>
                <a:lnTo>
                  <a:pt x="8479425" y="1320167"/>
                </a:lnTo>
                <a:lnTo>
                  <a:pt x="8563245" y="1343027"/>
                </a:lnTo>
                <a:lnTo>
                  <a:pt x="8570865" y="1403987"/>
                </a:lnTo>
                <a:lnTo>
                  <a:pt x="8654685" y="1358267"/>
                </a:lnTo>
                <a:lnTo>
                  <a:pt x="8654685" y="1541147"/>
                </a:lnTo>
                <a:lnTo>
                  <a:pt x="8700405" y="1602107"/>
                </a:lnTo>
                <a:lnTo>
                  <a:pt x="8753745" y="1777367"/>
                </a:lnTo>
                <a:lnTo>
                  <a:pt x="8913765" y="1830707"/>
                </a:lnTo>
                <a:lnTo>
                  <a:pt x="9012825" y="1845947"/>
                </a:lnTo>
                <a:lnTo>
                  <a:pt x="9127125" y="1861187"/>
                </a:lnTo>
                <a:lnTo>
                  <a:pt x="9142365" y="1724027"/>
                </a:lnTo>
                <a:lnTo>
                  <a:pt x="9249045" y="1564007"/>
                </a:lnTo>
                <a:lnTo>
                  <a:pt x="9256665" y="1701167"/>
                </a:lnTo>
                <a:lnTo>
                  <a:pt x="9348105" y="1769747"/>
                </a:lnTo>
                <a:lnTo>
                  <a:pt x="9271905" y="1861187"/>
                </a:lnTo>
                <a:lnTo>
                  <a:pt x="9165225" y="1899287"/>
                </a:lnTo>
                <a:lnTo>
                  <a:pt x="9188085" y="1929767"/>
                </a:lnTo>
                <a:lnTo>
                  <a:pt x="8967105" y="2051687"/>
                </a:lnTo>
                <a:lnTo>
                  <a:pt x="8784225" y="2082167"/>
                </a:lnTo>
                <a:lnTo>
                  <a:pt x="8746125" y="2188847"/>
                </a:lnTo>
                <a:lnTo>
                  <a:pt x="8715645" y="2257427"/>
                </a:lnTo>
                <a:lnTo>
                  <a:pt x="8570865" y="2341247"/>
                </a:lnTo>
                <a:lnTo>
                  <a:pt x="8540385" y="2226947"/>
                </a:lnTo>
                <a:lnTo>
                  <a:pt x="8570865" y="2051687"/>
                </a:lnTo>
                <a:lnTo>
                  <a:pt x="8708025" y="1990727"/>
                </a:lnTo>
                <a:lnTo>
                  <a:pt x="8814705" y="1975487"/>
                </a:lnTo>
                <a:lnTo>
                  <a:pt x="8890905" y="1922147"/>
                </a:lnTo>
                <a:lnTo>
                  <a:pt x="8669925" y="1891667"/>
                </a:lnTo>
                <a:lnTo>
                  <a:pt x="8479425" y="1998347"/>
                </a:lnTo>
                <a:lnTo>
                  <a:pt x="8417085" y="2004581"/>
                </a:lnTo>
                <a:lnTo>
                  <a:pt x="8333376" y="1920872"/>
                </a:lnTo>
                <a:lnTo>
                  <a:pt x="8295276" y="1870072"/>
                </a:lnTo>
                <a:lnTo>
                  <a:pt x="8276226" y="1558922"/>
                </a:lnTo>
                <a:lnTo>
                  <a:pt x="8219076" y="1495422"/>
                </a:lnTo>
                <a:lnTo>
                  <a:pt x="8123826" y="1527172"/>
                </a:lnTo>
                <a:lnTo>
                  <a:pt x="8085726" y="1476372"/>
                </a:lnTo>
                <a:lnTo>
                  <a:pt x="7990476" y="1647822"/>
                </a:lnTo>
                <a:lnTo>
                  <a:pt x="7965076" y="1749422"/>
                </a:lnTo>
                <a:lnTo>
                  <a:pt x="7901576" y="1914522"/>
                </a:lnTo>
                <a:lnTo>
                  <a:pt x="7857126" y="1952622"/>
                </a:lnTo>
                <a:lnTo>
                  <a:pt x="7812676" y="1978022"/>
                </a:lnTo>
                <a:lnTo>
                  <a:pt x="7768226" y="2022472"/>
                </a:lnTo>
                <a:lnTo>
                  <a:pt x="7317376" y="2022472"/>
                </a:lnTo>
                <a:lnTo>
                  <a:pt x="7158626" y="2168522"/>
                </a:lnTo>
                <a:lnTo>
                  <a:pt x="7095126" y="2327272"/>
                </a:lnTo>
                <a:lnTo>
                  <a:pt x="6809376" y="2327272"/>
                </a:lnTo>
                <a:lnTo>
                  <a:pt x="6764926" y="2371722"/>
                </a:lnTo>
                <a:lnTo>
                  <a:pt x="6771276" y="2511422"/>
                </a:lnTo>
                <a:lnTo>
                  <a:pt x="6498226" y="2632072"/>
                </a:lnTo>
                <a:lnTo>
                  <a:pt x="6301376" y="2759072"/>
                </a:lnTo>
                <a:lnTo>
                  <a:pt x="6218826" y="2714622"/>
                </a:lnTo>
                <a:lnTo>
                  <a:pt x="6250576" y="2638422"/>
                </a:lnTo>
                <a:lnTo>
                  <a:pt x="6288676" y="2555872"/>
                </a:lnTo>
                <a:lnTo>
                  <a:pt x="6358526" y="2371722"/>
                </a:lnTo>
                <a:lnTo>
                  <a:pt x="6314076" y="1997072"/>
                </a:lnTo>
                <a:lnTo>
                  <a:pt x="6168026" y="1851022"/>
                </a:lnTo>
                <a:lnTo>
                  <a:pt x="6174376" y="1793872"/>
                </a:lnTo>
                <a:lnTo>
                  <a:pt x="6091826" y="1762122"/>
                </a:lnTo>
                <a:lnTo>
                  <a:pt x="6091826" y="1685922"/>
                </a:lnTo>
                <a:lnTo>
                  <a:pt x="6009276" y="1660522"/>
                </a:lnTo>
                <a:lnTo>
                  <a:pt x="5996576" y="1597022"/>
                </a:lnTo>
                <a:lnTo>
                  <a:pt x="5501276" y="1266822"/>
                </a:lnTo>
                <a:lnTo>
                  <a:pt x="5342526" y="1355722"/>
                </a:lnTo>
                <a:lnTo>
                  <a:pt x="5164726" y="1298572"/>
                </a:lnTo>
                <a:lnTo>
                  <a:pt x="5075826" y="1298572"/>
                </a:lnTo>
                <a:lnTo>
                  <a:pt x="4961526" y="1254122"/>
                </a:lnTo>
                <a:lnTo>
                  <a:pt x="4878976" y="1190622"/>
                </a:lnTo>
                <a:lnTo>
                  <a:pt x="4783726" y="1190622"/>
                </a:lnTo>
                <a:lnTo>
                  <a:pt x="4675776" y="1146172"/>
                </a:lnTo>
                <a:lnTo>
                  <a:pt x="4644026" y="1057272"/>
                </a:lnTo>
                <a:lnTo>
                  <a:pt x="4567826" y="1006472"/>
                </a:lnTo>
                <a:lnTo>
                  <a:pt x="4567826" y="1101722"/>
                </a:lnTo>
                <a:lnTo>
                  <a:pt x="814976" y="1101722"/>
                </a:lnTo>
                <a:lnTo>
                  <a:pt x="821326" y="1260472"/>
                </a:lnTo>
                <a:lnTo>
                  <a:pt x="603333" y="1223102"/>
                </a:lnTo>
                <a:lnTo>
                  <a:pt x="585107" y="1183005"/>
                </a:lnTo>
                <a:lnTo>
                  <a:pt x="547007" y="1068705"/>
                </a:lnTo>
                <a:lnTo>
                  <a:pt x="470807" y="1053465"/>
                </a:lnTo>
                <a:lnTo>
                  <a:pt x="341267" y="901065"/>
                </a:lnTo>
                <a:lnTo>
                  <a:pt x="97427" y="649605"/>
                </a:lnTo>
                <a:lnTo>
                  <a:pt x="204107" y="626745"/>
                </a:lnTo>
                <a:lnTo>
                  <a:pt x="326027" y="695325"/>
                </a:lnTo>
                <a:lnTo>
                  <a:pt x="341267" y="619125"/>
                </a:lnTo>
                <a:lnTo>
                  <a:pt x="196487" y="542925"/>
                </a:lnTo>
                <a:lnTo>
                  <a:pt x="196487" y="413385"/>
                </a:lnTo>
                <a:lnTo>
                  <a:pt x="150767" y="352425"/>
                </a:lnTo>
                <a:lnTo>
                  <a:pt x="143147" y="215265"/>
                </a:lnTo>
                <a:lnTo>
                  <a:pt x="59327" y="207645"/>
                </a:lnTo>
                <a:close/>
              </a:path>
            </a:pathLst>
          </a:custGeom>
          <a:pattFill prst="trellis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A401BD6-2C91-440D-A6ED-7B63086BB984}"/>
              </a:ext>
            </a:extLst>
          </p:cNvPr>
          <p:cNvSpPr/>
          <p:nvPr/>
        </p:nvSpPr>
        <p:spPr>
          <a:xfrm>
            <a:off x="4067175" y="9484"/>
            <a:ext cx="3000375" cy="768541"/>
          </a:xfrm>
          <a:custGeom>
            <a:avLst/>
            <a:gdLst>
              <a:gd name="connsiteX0" fmla="*/ 2652343 w 3000375"/>
              <a:gd name="connsiteY0" fmla="*/ 0 h 788634"/>
              <a:gd name="connsiteX1" fmla="*/ 2918472 w 3000375"/>
              <a:gd name="connsiteY1" fmla="*/ 0 h 788634"/>
              <a:gd name="connsiteX2" fmla="*/ 3000375 w 3000375"/>
              <a:gd name="connsiteY2" fmla="*/ 245709 h 788634"/>
              <a:gd name="connsiteX3" fmla="*/ 2924175 w 3000375"/>
              <a:gd name="connsiteY3" fmla="*/ 350484 h 788634"/>
              <a:gd name="connsiteX4" fmla="*/ 2905125 w 3000375"/>
              <a:gd name="connsiteY4" fmla="*/ 464784 h 788634"/>
              <a:gd name="connsiteX5" fmla="*/ 2847975 w 3000375"/>
              <a:gd name="connsiteY5" fmla="*/ 455259 h 788634"/>
              <a:gd name="connsiteX6" fmla="*/ 2733675 w 3000375"/>
              <a:gd name="connsiteY6" fmla="*/ 521934 h 788634"/>
              <a:gd name="connsiteX7" fmla="*/ 2609850 w 3000375"/>
              <a:gd name="connsiteY7" fmla="*/ 331434 h 788634"/>
              <a:gd name="connsiteX8" fmla="*/ 2562225 w 3000375"/>
              <a:gd name="connsiteY8" fmla="*/ 236184 h 788634"/>
              <a:gd name="connsiteX9" fmla="*/ 2505075 w 3000375"/>
              <a:gd name="connsiteY9" fmla="*/ 83784 h 788634"/>
              <a:gd name="connsiteX10" fmla="*/ 2686050 w 3000375"/>
              <a:gd name="connsiteY10" fmla="*/ 112359 h 788634"/>
              <a:gd name="connsiteX11" fmla="*/ 255738 w 3000375"/>
              <a:gd name="connsiteY11" fmla="*/ 0 h 788634"/>
              <a:gd name="connsiteX12" fmla="*/ 422265 w 3000375"/>
              <a:gd name="connsiteY12" fmla="*/ 0 h 788634"/>
              <a:gd name="connsiteX13" fmla="*/ 476250 w 3000375"/>
              <a:gd name="connsiteY13" fmla="*/ 236184 h 788634"/>
              <a:gd name="connsiteX14" fmla="*/ 590550 w 3000375"/>
              <a:gd name="connsiteY14" fmla="*/ 521934 h 788634"/>
              <a:gd name="connsiteX15" fmla="*/ 495300 w 3000375"/>
              <a:gd name="connsiteY15" fmla="*/ 788634 h 788634"/>
              <a:gd name="connsiteX16" fmla="*/ 504825 w 3000375"/>
              <a:gd name="connsiteY16" fmla="*/ 560034 h 788634"/>
              <a:gd name="connsiteX17" fmla="*/ 504825 w 3000375"/>
              <a:gd name="connsiteY17" fmla="*/ 436209 h 788634"/>
              <a:gd name="connsiteX18" fmla="*/ 466725 w 3000375"/>
              <a:gd name="connsiteY18" fmla="*/ 436209 h 788634"/>
              <a:gd name="connsiteX19" fmla="*/ 400050 w 3000375"/>
              <a:gd name="connsiteY19" fmla="*/ 293334 h 788634"/>
              <a:gd name="connsiteX20" fmla="*/ 361950 w 3000375"/>
              <a:gd name="connsiteY20" fmla="*/ 293334 h 788634"/>
              <a:gd name="connsiteX21" fmla="*/ 257175 w 3000375"/>
              <a:gd name="connsiteY21" fmla="*/ 140934 h 788634"/>
              <a:gd name="connsiteX22" fmla="*/ 276225 w 3000375"/>
              <a:gd name="connsiteY22" fmla="*/ 26634 h 788634"/>
              <a:gd name="connsiteX23" fmla="*/ 0 w 3000375"/>
              <a:gd name="connsiteY23" fmla="*/ 0 h 788634"/>
              <a:gd name="connsiteX24" fmla="*/ 89558 w 3000375"/>
              <a:gd name="connsiteY24" fmla="*/ 0 h 788634"/>
              <a:gd name="connsiteX25" fmla="*/ 142875 w 3000375"/>
              <a:gd name="connsiteY25" fmla="*/ 83784 h 788634"/>
              <a:gd name="connsiteX26" fmla="*/ 123825 w 3000375"/>
              <a:gd name="connsiteY26" fmla="*/ 179034 h 788634"/>
              <a:gd name="connsiteX27" fmla="*/ 123825 w 3000375"/>
              <a:gd name="connsiteY27" fmla="*/ 369534 h 788634"/>
              <a:gd name="connsiteX28" fmla="*/ 228600 w 3000375"/>
              <a:gd name="connsiteY28" fmla="*/ 388584 h 788634"/>
              <a:gd name="connsiteX29" fmla="*/ 266700 w 3000375"/>
              <a:gd name="connsiteY29" fmla="*/ 560034 h 788634"/>
              <a:gd name="connsiteX30" fmla="*/ 333375 w 3000375"/>
              <a:gd name="connsiteY30" fmla="*/ 683859 h 788634"/>
              <a:gd name="connsiteX31" fmla="*/ 285750 w 3000375"/>
              <a:gd name="connsiteY31" fmla="*/ 779109 h 788634"/>
              <a:gd name="connsiteX32" fmla="*/ 257175 w 3000375"/>
              <a:gd name="connsiteY32" fmla="*/ 617184 h 788634"/>
              <a:gd name="connsiteX33" fmla="*/ 209550 w 3000375"/>
              <a:gd name="connsiteY33" fmla="*/ 540984 h 788634"/>
              <a:gd name="connsiteX34" fmla="*/ 161925 w 3000375"/>
              <a:gd name="connsiteY34" fmla="*/ 426684 h 788634"/>
              <a:gd name="connsiteX35" fmla="*/ 85725 w 3000375"/>
              <a:gd name="connsiteY35" fmla="*/ 426684 h 788634"/>
              <a:gd name="connsiteX36" fmla="*/ 95250 w 3000375"/>
              <a:gd name="connsiteY36" fmla="*/ 340959 h 788634"/>
              <a:gd name="connsiteX37" fmla="*/ 66675 w 3000375"/>
              <a:gd name="connsiteY37" fmla="*/ 245709 h 788634"/>
              <a:gd name="connsiteX38" fmla="*/ 85725 w 3000375"/>
              <a:gd name="connsiteY38" fmla="*/ 140934 h 788634"/>
              <a:gd name="connsiteX39" fmla="*/ 28575 w 3000375"/>
              <a:gd name="connsiteY39" fmla="*/ 140934 h 788634"/>
              <a:gd name="connsiteX40" fmla="*/ 0 w 3000375"/>
              <a:gd name="connsiteY40" fmla="*/ 55209 h 78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000375" h="788634">
                <a:moveTo>
                  <a:pt x="2652343" y="0"/>
                </a:moveTo>
                <a:lnTo>
                  <a:pt x="2918472" y="0"/>
                </a:lnTo>
                <a:lnTo>
                  <a:pt x="3000375" y="245709"/>
                </a:lnTo>
                <a:lnTo>
                  <a:pt x="2924175" y="350484"/>
                </a:lnTo>
                <a:lnTo>
                  <a:pt x="2905125" y="464784"/>
                </a:lnTo>
                <a:lnTo>
                  <a:pt x="2847975" y="455259"/>
                </a:lnTo>
                <a:lnTo>
                  <a:pt x="2733675" y="521934"/>
                </a:lnTo>
                <a:lnTo>
                  <a:pt x="2609850" y="331434"/>
                </a:lnTo>
                <a:lnTo>
                  <a:pt x="2562225" y="236184"/>
                </a:lnTo>
                <a:lnTo>
                  <a:pt x="2505075" y="83784"/>
                </a:lnTo>
                <a:lnTo>
                  <a:pt x="2686050" y="112359"/>
                </a:lnTo>
                <a:close/>
                <a:moveTo>
                  <a:pt x="255738" y="0"/>
                </a:moveTo>
                <a:lnTo>
                  <a:pt x="422265" y="0"/>
                </a:lnTo>
                <a:lnTo>
                  <a:pt x="476250" y="236184"/>
                </a:lnTo>
                <a:lnTo>
                  <a:pt x="590550" y="521934"/>
                </a:lnTo>
                <a:lnTo>
                  <a:pt x="495300" y="788634"/>
                </a:lnTo>
                <a:lnTo>
                  <a:pt x="504825" y="560034"/>
                </a:lnTo>
                <a:lnTo>
                  <a:pt x="504825" y="436209"/>
                </a:lnTo>
                <a:lnTo>
                  <a:pt x="466725" y="436209"/>
                </a:lnTo>
                <a:lnTo>
                  <a:pt x="400050" y="293334"/>
                </a:lnTo>
                <a:lnTo>
                  <a:pt x="361950" y="293334"/>
                </a:lnTo>
                <a:lnTo>
                  <a:pt x="257175" y="140934"/>
                </a:lnTo>
                <a:lnTo>
                  <a:pt x="276225" y="26634"/>
                </a:lnTo>
                <a:close/>
                <a:moveTo>
                  <a:pt x="0" y="0"/>
                </a:moveTo>
                <a:lnTo>
                  <a:pt x="89558" y="0"/>
                </a:lnTo>
                <a:lnTo>
                  <a:pt x="142875" y="83784"/>
                </a:lnTo>
                <a:lnTo>
                  <a:pt x="123825" y="179034"/>
                </a:lnTo>
                <a:lnTo>
                  <a:pt x="123825" y="369534"/>
                </a:lnTo>
                <a:lnTo>
                  <a:pt x="228600" y="388584"/>
                </a:lnTo>
                <a:lnTo>
                  <a:pt x="266700" y="560034"/>
                </a:lnTo>
                <a:lnTo>
                  <a:pt x="333375" y="683859"/>
                </a:lnTo>
                <a:lnTo>
                  <a:pt x="285750" y="779109"/>
                </a:lnTo>
                <a:lnTo>
                  <a:pt x="257175" y="617184"/>
                </a:lnTo>
                <a:lnTo>
                  <a:pt x="209550" y="540984"/>
                </a:lnTo>
                <a:lnTo>
                  <a:pt x="161925" y="426684"/>
                </a:lnTo>
                <a:lnTo>
                  <a:pt x="85725" y="426684"/>
                </a:lnTo>
                <a:lnTo>
                  <a:pt x="95250" y="340959"/>
                </a:lnTo>
                <a:lnTo>
                  <a:pt x="66675" y="245709"/>
                </a:lnTo>
                <a:lnTo>
                  <a:pt x="85725" y="140934"/>
                </a:lnTo>
                <a:lnTo>
                  <a:pt x="28575" y="140934"/>
                </a:lnTo>
                <a:lnTo>
                  <a:pt x="0" y="55209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12093A6-6B71-45BA-92AB-B1A89C5153C4}"/>
              </a:ext>
            </a:extLst>
          </p:cNvPr>
          <p:cNvSpPr/>
          <p:nvPr/>
        </p:nvSpPr>
        <p:spPr>
          <a:xfrm>
            <a:off x="1874116" y="4544824"/>
            <a:ext cx="2744338" cy="2313175"/>
          </a:xfrm>
          <a:custGeom>
            <a:avLst/>
            <a:gdLst>
              <a:gd name="connsiteX0" fmla="*/ 310284 w 2744338"/>
              <a:gd name="connsiteY0" fmla="*/ 0 h 2317675"/>
              <a:gd name="connsiteX1" fmla="*/ 284884 w 2744338"/>
              <a:gd name="connsiteY1" fmla="*/ 50800 h 2317675"/>
              <a:gd name="connsiteX2" fmla="*/ 805584 w 2744338"/>
              <a:gd name="connsiteY2" fmla="*/ 260350 h 2317675"/>
              <a:gd name="connsiteX3" fmla="*/ 1167534 w 2744338"/>
              <a:gd name="connsiteY3" fmla="*/ 260350 h 2317675"/>
              <a:gd name="connsiteX4" fmla="*/ 1186584 w 2744338"/>
              <a:gd name="connsiteY4" fmla="*/ 190500 h 2317675"/>
              <a:gd name="connsiteX5" fmla="*/ 1402484 w 2744338"/>
              <a:gd name="connsiteY5" fmla="*/ 190500 h 2317675"/>
              <a:gd name="connsiteX6" fmla="*/ 1586634 w 2744338"/>
              <a:gd name="connsiteY6" fmla="*/ 381000 h 2317675"/>
              <a:gd name="connsiteX7" fmla="*/ 1688234 w 2744338"/>
              <a:gd name="connsiteY7" fmla="*/ 615950 h 2317675"/>
              <a:gd name="connsiteX8" fmla="*/ 1853334 w 2744338"/>
              <a:gd name="connsiteY8" fmla="*/ 717550 h 2317675"/>
              <a:gd name="connsiteX9" fmla="*/ 1929534 w 2744338"/>
              <a:gd name="connsiteY9" fmla="*/ 558800 h 2317675"/>
              <a:gd name="connsiteX10" fmla="*/ 2088284 w 2744338"/>
              <a:gd name="connsiteY10" fmla="*/ 558800 h 2317675"/>
              <a:gd name="connsiteX11" fmla="*/ 2183534 w 2744338"/>
              <a:gd name="connsiteY11" fmla="*/ 660400 h 2317675"/>
              <a:gd name="connsiteX12" fmla="*/ 2278784 w 2744338"/>
              <a:gd name="connsiteY12" fmla="*/ 901700 h 2317675"/>
              <a:gd name="connsiteX13" fmla="*/ 2348634 w 2744338"/>
              <a:gd name="connsiteY13" fmla="*/ 965200 h 2317675"/>
              <a:gd name="connsiteX14" fmla="*/ 2405784 w 2744338"/>
              <a:gd name="connsiteY14" fmla="*/ 1187450 h 2317675"/>
              <a:gd name="connsiteX15" fmla="*/ 2659768 w 2744338"/>
              <a:gd name="connsiteY15" fmla="*/ 1264125 h 2317675"/>
              <a:gd name="connsiteX16" fmla="*/ 2667402 w 2744338"/>
              <a:gd name="connsiteY16" fmla="*/ 1283974 h 2317675"/>
              <a:gd name="connsiteX17" fmla="*/ 2636923 w 2744338"/>
              <a:gd name="connsiteY17" fmla="*/ 1383034 h 2317675"/>
              <a:gd name="connsiteX18" fmla="*/ 2575963 w 2744338"/>
              <a:gd name="connsiteY18" fmla="*/ 1413514 h 2317675"/>
              <a:gd name="connsiteX19" fmla="*/ 2583582 w 2744338"/>
              <a:gd name="connsiteY19" fmla="*/ 1985014 h 2317675"/>
              <a:gd name="connsiteX20" fmla="*/ 2744338 w 2744338"/>
              <a:gd name="connsiteY20" fmla="*/ 2317675 h 2317675"/>
              <a:gd name="connsiteX21" fmla="*/ 1578281 w 2744338"/>
              <a:gd name="connsiteY21" fmla="*/ 2312636 h 2317675"/>
              <a:gd name="connsiteX22" fmla="*/ 1528466 w 2744338"/>
              <a:gd name="connsiteY22" fmla="*/ 2198254 h 2317675"/>
              <a:gd name="connsiteX23" fmla="*/ 1600603 w 2744338"/>
              <a:gd name="connsiteY23" fmla="*/ 2053592 h 2317675"/>
              <a:gd name="connsiteX24" fmla="*/ 1493923 w 2744338"/>
              <a:gd name="connsiteY24" fmla="*/ 1794512 h 2317675"/>
              <a:gd name="connsiteX25" fmla="*/ 1196743 w 2744338"/>
              <a:gd name="connsiteY25" fmla="*/ 1421132 h 2317675"/>
              <a:gd name="connsiteX26" fmla="*/ 1145517 w 2744338"/>
              <a:gd name="connsiteY26" fmla="*/ 1373076 h 2317675"/>
              <a:gd name="connsiteX27" fmla="*/ 1116177 w 2744338"/>
              <a:gd name="connsiteY27" fmla="*/ 1355707 h 2317675"/>
              <a:gd name="connsiteX28" fmla="*/ 1119251 w 2744338"/>
              <a:gd name="connsiteY28" fmla="*/ 1356146 h 2317675"/>
              <a:gd name="connsiteX29" fmla="*/ 1007108 w 2744338"/>
              <a:gd name="connsiteY29" fmla="*/ 1287135 h 2317675"/>
              <a:gd name="connsiteX30" fmla="*/ 1041613 w 2744338"/>
              <a:gd name="connsiteY30" fmla="*/ 1192244 h 2317675"/>
              <a:gd name="connsiteX31" fmla="*/ 1007108 w 2744338"/>
              <a:gd name="connsiteY31" fmla="*/ 1114607 h 2317675"/>
              <a:gd name="connsiteX32" fmla="*/ 920843 w 2744338"/>
              <a:gd name="connsiteY32" fmla="*/ 1097354 h 2317675"/>
              <a:gd name="connsiteX33" fmla="*/ 851832 w 2744338"/>
              <a:gd name="connsiteY33" fmla="*/ 967958 h 2317675"/>
              <a:gd name="connsiteX34" fmla="*/ 869085 w 2744338"/>
              <a:gd name="connsiteY34" fmla="*/ 898946 h 2317675"/>
              <a:gd name="connsiteX35" fmla="*/ 800074 w 2744338"/>
              <a:gd name="connsiteY35" fmla="*/ 881694 h 2317675"/>
              <a:gd name="connsiteX36" fmla="*/ 567160 w 2744338"/>
              <a:gd name="connsiteY36" fmla="*/ 528010 h 2317675"/>
              <a:gd name="connsiteX37" fmla="*/ 532655 w 2744338"/>
              <a:gd name="connsiteY37" fmla="*/ 424494 h 2317675"/>
              <a:gd name="connsiteX38" fmla="*/ 532655 w 2744338"/>
              <a:gd name="connsiteY38" fmla="*/ 286471 h 2317675"/>
              <a:gd name="connsiteX39" fmla="*/ 394632 w 2744338"/>
              <a:gd name="connsiteY39" fmla="*/ 208833 h 2317675"/>
              <a:gd name="connsiteX40" fmla="*/ 291115 w 2744338"/>
              <a:gd name="connsiteY40" fmla="*/ 191580 h 2317675"/>
              <a:gd name="connsiteX41" fmla="*/ 291115 w 2744338"/>
              <a:gd name="connsiteY41" fmla="*/ 450373 h 2317675"/>
              <a:gd name="connsiteX42" fmla="*/ 411885 w 2744338"/>
              <a:gd name="connsiteY42" fmla="*/ 579769 h 2317675"/>
              <a:gd name="connsiteX43" fmla="*/ 480896 w 2744338"/>
              <a:gd name="connsiteY43" fmla="*/ 726418 h 2317675"/>
              <a:gd name="connsiteX44" fmla="*/ 532655 w 2744338"/>
              <a:gd name="connsiteY44" fmla="*/ 829935 h 2317675"/>
              <a:gd name="connsiteX45" fmla="*/ 532655 w 2744338"/>
              <a:gd name="connsiteY45" fmla="*/ 933452 h 2317675"/>
              <a:gd name="connsiteX46" fmla="*/ 679304 w 2744338"/>
              <a:gd name="connsiteY46" fmla="*/ 1045595 h 2317675"/>
              <a:gd name="connsiteX47" fmla="*/ 765568 w 2744338"/>
              <a:gd name="connsiteY47" fmla="*/ 1131860 h 2317675"/>
              <a:gd name="connsiteX48" fmla="*/ 774194 w 2744338"/>
              <a:gd name="connsiteY48" fmla="*/ 1304388 h 2317675"/>
              <a:gd name="connsiteX49" fmla="*/ 851728 w 2744338"/>
              <a:gd name="connsiteY49" fmla="*/ 1473551 h 2317675"/>
              <a:gd name="connsiteX50" fmla="*/ 869085 w 2744338"/>
              <a:gd name="connsiteY50" fmla="*/ 1554554 h 2317675"/>
              <a:gd name="connsiteX51" fmla="*/ 963976 w 2744338"/>
              <a:gd name="connsiteY51" fmla="*/ 1545927 h 2317675"/>
              <a:gd name="connsiteX52" fmla="*/ 1015734 w 2744338"/>
              <a:gd name="connsiteY52" fmla="*/ 1692577 h 2317675"/>
              <a:gd name="connsiteX53" fmla="*/ 920843 w 2744338"/>
              <a:gd name="connsiteY53" fmla="*/ 1770214 h 2317675"/>
              <a:gd name="connsiteX54" fmla="*/ 825953 w 2744338"/>
              <a:gd name="connsiteY54" fmla="*/ 1640818 h 2317675"/>
              <a:gd name="connsiteX55" fmla="*/ 653425 w 2744338"/>
              <a:gd name="connsiteY55" fmla="*/ 1442410 h 2317675"/>
              <a:gd name="connsiteX56" fmla="*/ 657212 w 2744338"/>
              <a:gd name="connsiteY56" fmla="*/ 1435973 h 2317675"/>
              <a:gd name="connsiteX57" fmla="*/ 648104 w 2744338"/>
              <a:gd name="connsiteY57" fmla="*/ 1443992 h 2317675"/>
              <a:gd name="connsiteX58" fmla="*/ 640484 w 2744338"/>
              <a:gd name="connsiteY58" fmla="*/ 1238252 h 2317675"/>
              <a:gd name="connsiteX59" fmla="*/ 541424 w 2744338"/>
              <a:gd name="connsiteY59" fmla="*/ 1139192 h 2317675"/>
              <a:gd name="connsiteX60" fmla="*/ 518564 w 2744338"/>
              <a:gd name="connsiteY60" fmla="*/ 1062992 h 2317675"/>
              <a:gd name="connsiteX61" fmla="*/ 465224 w 2744338"/>
              <a:gd name="connsiteY61" fmla="*/ 1108712 h 2317675"/>
              <a:gd name="connsiteX62" fmla="*/ 358544 w 2744338"/>
              <a:gd name="connsiteY62" fmla="*/ 1040132 h 2317675"/>
              <a:gd name="connsiteX63" fmla="*/ 259484 w 2744338"/>
              <a:gd name="connsiteY63" fmla="*/ 910592 h 2317675"/>
              <a:gd name="connsiteX64" fmla="*/ 358544 w 2744338"/>
              <a:gd name="connsiteY64" fmla="*/ 910592 h 2317675"/>
              <a:gd name="connsiteX65" fmla="*/ 381404 w 2744338"/>
              <a:gd name="connsiteY65" fmla="*/ 796292 h 2317675"/>
              <a:gd name="connsiteX66" fmla="*/ 328064 w 2744338"/>
              <a:gd name="connsiteY66" fmla="*/ 689612 h 2317675"/>
              <a:gd name="connsiteX67" fmla="*/ 160424 w 2744338"/>
              <a:gd name="connsiteY67" fmla="*/ 567692 h 2317675"/>
              <a:gd name="connsiteX68" fmla="*/ 160424 w 2744338"/>
              <a:gd name="connsiteY68" fmla="*/ 491492 h 2317675"/>
              <a:gd name="connsiteX69" fmla="*/ 0 w 2744338"/>
              <a:gd name="connsiteY69" fmla="*/ 28730 h 2317675"/>
              <a:gd name="connsiteX70" fmla="*/ 310284 w 2744338"/>
              <a:gd name="connsiteY70" fmla="*/ 0 h 231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2744338" h="2317675">
                <a:moveTo>
                  <a:pt x="310284" y="0"/>
                </a:moveTo>
                <a:lnTo>
                  <a:pt x="284884" y="50800"/>
                </a:lnTo>
                <a:lnTo>
                  <a:pt x="805584" y="260350"/>
                </a:lnTo>
                <a:lnTo>
                  <a:pt x="1167534" y="260350"/>
                </a:lnTo>
                <a:lnTo>
                  <a:pt x="1186584" y="190500"/>
                </a:lnTo>
                <a:lnTo>
                  <a:pt x="1402484" y="190500"/>
                </a:lnTo>
                <a:lnTo>
                  <a:pt x="1586634" y="381000"/>
                </a:lnTo>
                <a:lnTo>
                  <a:pt x="1688234" y="615950"/>
                </a:lnTo>
                <a:lnTo>
                  <a:pt x="1853334" y="717550"/>
                </a:lnTo>
                <a:lnTo>
                  <a:pt x="1929534" y="558800"/>
                </a:lnTo>
                <a:lnTo>
                  <a:pt x="2088284" y="558800"/>
                </a:lnTo>
                <a:lnTo>
                  <a:pt x="2183534" y="660400"/>
                </a:lnTo>
                <a:lnTo>
                  <a:pt x="2278784" y="901700"/>
                </a:lnTo>
                <a:lnTo>
                  <a:pt x="2348634" y="965200"/>
                </a:lnTo>
                <a:lnTo>
                  <a:pt x="2405784" y="1187450"/>
                </a:lnTo>
                <a:lnTo>
                  <a:pt x="2659768" y="1264125"/>
                </a:lnTo>
                <a:lnTo>
                  <a:pt x="2667402" y="1283974"/>
                </a:lnTo>
                <a:lnTo>
                  <a:pt x="2636923" y="1383034"/>
                </a:lnTo>
                <a:lnTo>
                  <a:pt x="2575963" y="1413514"/>
                </a:lnTo>
                <a:cubicBezTo>
                  <a:pt x="2567072" y="1422404"/>
                  <a:pt x="2581995" y="1980252"/>
                  <a:pt x="2583582" y="1985014"/>
                </a:cubicBezTo>
                <a:cubicBezTo>
                  <a:pt x="2584535" y="2060262"/>
                  <a:pt x="2695343" y="2239570"/>
                  <a:pt x="2744338" y="2317675"/>
                </a:cubicBezTo>
                <a:lnTo>
                  <a:pt x="1578281" y="2312636"/>
                </a:lnTo>
                <a:cubicBezTo>
                  <a:pt x="1561676" y="2274509"/>
                  <a:pt x="1524746" y="2241428"/>
                  <a:pt x="1528466" y="2198254"/>
                </a:cubicBezTo>
                <a:cubicBezTo>
                  <a:pt x="1532186" y="2155080"/>
                  <a:pt x="1576557" y="2101813"/>
                  <a:pt x="1600603" y="2053592"/>
                </a:cubicBezTo>
                <a:cubicBezTo>
                  <a:pt x="1608223" y="2007872"/>
                  <a:pt x="1490748" y="1794512"/>
                  <a:pt x="1493923" y="1794512"/>
                </a:cubicBezTo>
                <a:lnTo>
                  <a:pt x="1196743" y="1421132"/>
                </a:lnTo>
                <a:cubicBezTo>
                  <a:pt x="1184996" y="1403987"/>
                  <a:pt x="1166541" y="1387815"/>
                  <a:pt x="1145517" y="1373076"/>
                </a:cubicBezTo>
                <a:lnTo>
                  <a:pt x="1116177" y="1355707"/>
                </a:lnTo>
                <a:lnTo>
                  <a:pt x="1119251" y="1356146"/>
                </a:lnTo>
                <a:lnTo>
                  <a:pt x="1007108" y="1287135"/>
                </a:lnTo>
                <a:lnTo>
                  <a:pt x="1041613" y="1192244"/>
                </a:lnTo>
                <a:lnTo>
                  <a:pt x="1007108" y="1114607"/>
                </a:lnTo>
                <a:lnTo>
                  <a:pt x="920843" y="1097354"/>
                </a:lnTo>
                <a:lnTo>
                  <a:pt x="851832" y="967958"/>
                </a:lnTo>
                <a:lnTo>
                  <a:pt x="869085" y="898946"/>
                </a:lnTo>
                <a:lnTo>
                  <a:pt x="800074" y="881694"/>
                </a:lnTo>
                <a:lnTo>
                  <a:pt x="567160" y="528010"/>
                </a:lnTo>
                <a:lnTo>
                  <a:pt x="532655" y="424494"/>
                </a:lnTo>
                <a:lnTo>
                  <a:pt x="532655" y="286471"/>
                </a:lnTo>
                <a:lnTo>
                  <a:pt x="394632" y="208833"/>
                </a:lnTo>
                <a:lnTo>
                  <a:pt x="291115" y="191580"/>
                </a:lnTo>
                <a:lnTo>
                  <a:pt x="291115" y="450373"/>
                </a:lnTo>
                <a:lnTo>
                  <a:pt x="411885" y="579769"/>
                </a:lnTo>
                <a:lnTo>
                  <a:pt x="480896" y="726418"/>
                </a:lnTo>
                <a:lnTo>
                  <a:pt x="532655" y="829935"/>
                </a:lnTo>
                <a:lnTo>
                  <a:pt x="532655" y="933452"/>
                </a:lnTo>
                <a:lnTo>
                  <a:pt x="679304" y="1045595"/>
                </a:lnTo>
                <a:lnTo>
                  <a:pt x="765568" y="1131860"/>
                </a:lnTo>
                <a:lnTo>
                  <a:pt x="774194" y="1304388"/>
                </a:lnTo>
                <a:lnTo>
                  <a:pt x="851728" y="1473551"/>
                </a:lnTo>
                <a:lnTo>
                  <a:pt x="869085" y="1554554"/>
                </a:lnTo>
                <a:lnTo>
                  <a:pt x="963976" y="1545927"/>
                </a:lnTo>
                <a:lnTo>
                  <a:pt x="1015734" y="1692577"/>
                </a:lnTo>
                <a:lnTo>
                  <a:pt x="920843" y="1770214"/>
                </a:lnTo>
                <a:lnTo>
                  <a:pt x="825953" y="1640818"/>
                </a:lnTo>
                <a:lnTo>
                  <a:pt x="653425" y="1442410"/>
                </a:lnTo>
                <a:lnTo>
                  <a:pt x="657212" y="1435973"/>
                </a:lnTo>
                <a:lnTo>
                  <a:pt x="648104" y="1443992"/>
                </a:lnTo>
                <a:lnTo>
                  <a:pt x="640484" y="1238252"/>
                </a:lnTo>
                <a:lnTo>
                  <a:pt x="541424" y="1139192"/>
                </a:lnTo>
                <a:lnTo>
                  <a:pt x="518564" y="1062992"/>
                </a:lnTo>
                <a:lnTo>
                  <a:pt x="465224" y="1108712"/>
                </a:lnTo>
                <a:lnTo>
                  <a:pt x="358544" y="1040132"/>
                </a:lnTo>
                <a:lnTo>
                  <a:pt x="259484" y="910592"/>
                </a:lnTo>
                <a:lnTo>
                  <a:pt x="358544" y="910592"/>
                </a:lnTo>
                <a:lnTo>
                  <a:pt x="381404" y="796292"/>
                </a:lnTo>
                <a:lnTo>
                  <a:pt x="328064" y="689612"/>
                </a:lnTo>
                <a:lnTo>
                  <a:pt x="160424" y="567692"/>
                </a:lnTo>
                <a:lnTo>
                  <a:pt x="160424" y="491492"/>
                </a:lnTo>
                <a:lnTo>
                  <a:pt x="0" y="28730"/>
                </a:lnTo>
                <a:lnTo>
                  <a:pt x="310284" y="0"/>
                </a:lnTo>
                <a:close/>
              </a:path>
            </a:pathLst>
          </a:custGeom>
          <a:pattFill prst="trellis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069C8238-F59F-442E-A6E5-1EBD367CC9D3}"/>
              </a:ext>
            </a:extLst>
          </p:cNvPr>
          <p:cNvSpPr/>
          <p:nvPr/>
        </p:nvSpPr>
        <p:spPr>
          <a:xfrm>
            <a:off x="5425829" y="6328598"/>
            <a:ext cx="2251321" cy="529402"/>
          </a:xfrm>
          <a:custGeom>
            <a:avLst/>
            <a:gdLst>
              <a:gd name="connsiteX0" fmla="*/ 279646 w 2251321"/>
              <a:gd name="connsiteY0" fmla="*/ 209550 h 531458"/>
              <a:gd name="connsiteX1" fmla="*/ 479671 w 2251321"/>
              <a:gd name="connsiteY1" fmla="*/ 219075 h 531458"/>
              <a:gd name="connsiteX2" fmla="*/ 489196 w 2251321"/>
              <a:gd name="connsiteY2" fmla="*/ 333375 h 531458"/>
              <a:gd name="connsiteX3" fmla="*/ 403471 w 2251321"/>
              <a:gd name="connsiteY3" fmla="*/ 428625 h 531458"/>
              <a:gd name="connsiteX4" fmla="*/ 390617 w 2251321"/>
              <a:gd name="connsiteY4" fmla="*/ 531458 h 531458"/>
              <a:gd name="connsiteX5" fmla="*/ 0 w 2251321"/>
              <a:gd name="connsiteY5" fmla="*/ 531458 h 531458"/>
              <a:gd name="connsiteX6" fmla="*/ 12946 w 2251321"/>
              <a:gd name="connsiteY6" fmla="*/ 466725 h 531458"/>
              <a:gd name="connsiteX7" fmla="*/ 41521 w 2251321"/>
              <a:gd name="connsiteY7" fmla="*/ 342900 h 531458"/>
              <a:gd name="connsiteX8" fmla="*/ 108196 w 2251321"/>
              <a:gd name="connsiteY8" fmla="*/ 266700 h 531458"/>
              <a:gd name="connsiteX9" fmla="*/ 1117846 w 2251321"/>
              <a:gd name="connsiteY9" fmla="*/ 0 h 531458"/>
              <a:gd name="connsiteX10" fmla="*/ 1279771 w 2251321"/>
              <a:gd name="connsiteY10" fmla="*/ 0 h 531458"/>
              <a:gd name="connsiteX11" fmla="*/ 1413121 w 2251321"/>
              <a:gd name="connsiteY11" fmla="*/ 0 h 531458"/>
              <a:gd name="connsiteX12" fmla="*/ 1536946 w 2251321"/>
              <a:gd name="connsiteY12" fmla="*/ 95250 h 531458"/>
              <a:gd name="connsiteX13" fmla="*/ 1756021 w 2251321"/>
              <a:gd name="connsiteY13" fmla="*/ 209550 h 531458"/>
              <a:gd name="connsiteX14" fmla="*/ 1898896 w 2251321"/>
              <a:gd name="connsiteY14" fmla="*/ 304800 h 531458"/>
              <a:gd name="connsiteX15" fmla="*/ 2070346 w 2251321"/>
              <a:gd name="connsiteY15" fmla="*/ 371475 h 531458"/>
              <a:gd name="connsiteX16" fmla="*/ 2251321 w 2251321"/>
              <a:gd name="connsiteY16" fmla="*/ 514350 h 531458"/>
              <a:gd name="connsiteX17" fmla="*/ 2234213 w 2251321"/>
              <a:gd name="connsiteY17" fmla="*/ 531458 h 531458"/>
              <a:gd name="connsiteX18" fmla="*/ 1705351 w 2251321"/>
              <a:gd name="connsiteY18" fmla="*/ 531458 h 531458"/>
              <a:gd name="connsiteX19" fmla="*/ 1708396 w 2251321"/>
              <a:gd name="connsiteY19" fmla="*/ 485775 h 531458"/>
              <a:gd name="connsiteX20" fmla="*/ 1784596 w 2251321"/>
              <a:gd name="connsiteY20" fmla="*/ 400050 h 531458"/>
              <a:gd name="connsiteX21" fmla="*/ 1689346 w 2251321"/>
              <a:gd name="connsiteY21" fmla="*/ 352425 h 531458"/>
              <a:gd name="connsiteX22" fmla="*/ 1641721 w 2251321"/>
              <a:gd name="connsiteY22" fmla="*/ 228600 h 531458"/>
              <a:gd name="connsiteX23" fmla="*/ 1498846 w 2251321"/>
              <a:gd name="connsiteY23" fmla="*/ 133350 h 531458"/>
              <a:gd name="connsiteX24" fmla="*/ 1413121 w 2251321"/>
              <a:gd name="connsiteY24" fmla="*/ 161925 h 531458"/>
              <a:gd name="connsiteX25" fmla="*/ 1289296 w 2251321"/>
              <a:gd name="connsiteY25" fmla="*/ 123825 h 531458"/>
              <a:gd name="connsiteX26" fmla="*/ 1165471 w 2251321"/>
              <a:gd name="connsiteY26" fmla="*/ 123825 h 531458"/>
              <a:gd name="connsiteX27" fmla="*/ 1165471 w 2251321"/>
              <a:gd name="connsiteY27" fmla="*/ 57150 h 531458"/>
              <a:gd name="connsiteX28" fmla="*/ 1108321 w 2251321"/>
              <a:gd name="connsiteY28" fmla="*/ 38100 h 531458"/>
              <a:gd name="connsiteX29" fmla="*/ 927346 w 2251321"/>
              <a:gd name="connsiteY29" fmla="*/ 152400 h 531458"/>
              <a:gd name="connsiteX30" fmla="*/ 784471 w 2251321"/>
              <a:gd name="connsiteY30" fmla="*/ 200025 h 531458"/>
              <a:gd name="connsiteX31" fmla="*/ 832096 w 2251321"/>
              <a:gd name="connsiteY31" fmla="*/ 104775 h 531458"/>
              <a:gd name="connsiteX32" fmla="*/ 994021 w 2251321"/>
              <a:gd name="connsiteY32" fmla="*/ 28575 h 53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51321" h="531458">
                <a:moveTo>
                  <a:pt x="279646" y="209550"/>
                </a:moveTo>
                <a:lnTo>
                  <a:pt x="479671" y="219075"/>
                </a:lnTo>
                <a:lnTo>
                  <a:pt x="489196" y="333375"/>
                </a:lnTo>
                <a:lnTo>
                  <a:pt x="403471" y="428625"/>
                </a:lnTo>
                <a:lnTo>
                  <a:pt x="390617" y="531458"/>
                </a:lnTo>
                <a:lnTo>
                  <a:pt x="0" y="531458"/>
                </a:lnTo>
                <a:lnTo>
                  <a:pt x="12946" y="466725"/>
                </a:lnTo>
                <a:lnTo>
                  <a:pt x="41521" y="342900"/>
                </a:lnTo>
                <a:lnTo>
                  <a:pt x="108196" y="266700"/>
                </a:lnTo>
                <a:close/>
                <a:moveTo>
                  <a:pt x="1117846" y="0"/>
                </a:moveTo>
                <a:lnTo>
                  <a:pt x="1279771" y="0"/>
                </a:lnTo>
                <a:lnTo>
                  <a:pt x="1413121" y="0"/>
                </a:lnTo>
                <a:lnTo>
                  <a:pt x="1536946" y="95250"/>
                </a:lnTo>
                <a:lnTo>
                  <a:pt x="1756021" y="209550"/>
                </a:lnTo>
                <a:lnTo>
                  <a:pt x="1898896" y="304800"/>
                </a:lnTo>
                <a:lnTo>
                  <a:pt x="2070346" y="371475"/>
                </a:lnTo>
                <a:lnTo>
                  <a:pt x="2251321" y="514350"/>
                </a:lnTo>
                <a:lnTo>
                  <a:pt x="2234213" y="531458"/>
                </a:lnTo>
                <a:lnTo>
                  <a:pt x="1705351" y="531458"/>
                </a:lnTo>
                <a:lnTo>
                  <a:pt x="1708396" y="485775"/>
                </a:lnTo>
                <a:lnTo>
                  <a:pt x="1784596" y="400050"/>
                </a:lnTo>
                <a:lnTo>
                  <a:pt x="1689346" y="352425"/>
                </a:lnTo>
                <a:lnTo>
                  <a:pt x="1641721" y="228600"/>
                </a:lnTo>
                <a:lnTo>
                  <a:pt x="1498846" y="133350"/>
                </a:lnTo>
                <a:lnTo>
                  <a:pt x="1413121" y="161925"/>
                </a:lnTo>
                <a:lnTo>
                  <a:pt x="1289296" y="123825"/>
                </a:lnTo>
                <a:lnTo>
                  <a:pt x="1165471" y="123825"/>
                </a:lnTo>
                <a:lnTo>
                  <a:pt x="1165471" y="57150"/>
                </a:lnTo>
                <a:lnTo>
                  <a:pt x="1108321" y="38100"/>
                </a:lnTo>
                <a:lnTo>
                  <a:pt x="927346" y="152400"/>
                </a:lnTo>
                <a:lnTo>
                  <a:pt x="784471" y="200025"/>
                </a:lnTo>
                <a:lnTo>
                  <a:pt x="832096" y="104775"/>
                </a:lnTo>
                <a:lnTo>
                  <a:pt x="994021" y="28575"/>
                </a:lnTo>
                <a:close/>
              </a:path>
            </a:pathLst>
          </a:custGeom>
          <a:pattFill prst="trellis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D3F224-DF48-4276-80F5-C6F43959EC13}"/>
              </a:ext>
            </a:extLst>
          </p:cNvPr>
          <p:cNvSpPr txBox="1"/>
          <p:nvPr/>
        </p:nvSpPr>
        <p:spPr>
          <a:xfrm>
            <a:off x="3390684" y="5706240"/>
            <a:ext cx="595035" cy="214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メキシコ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755F07D-C2D2-4B19-B060-1BA24B120B9F}"/>
              </a:ext>
            </a:extLst>
          </p:cNvPr>
          <p:cNvSpPr txBox="1"/>
          <p:nvPr/>
        </p:nvSpPr>
        <p:spPr>
          <a:xfrm>
            <a:off x="6651470" y="6316346"/>
            <a:ext cx="595035" cy="214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キューバ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50A8689-CA23-46CF-86E9-C7BC64644AAF}"/>
              </a:ext>
            </a:extLst>
          </p:cNvPr>
          <p:cNvSpPr txBox="1"/>
          <p:nvPr/>
        </p:nvSpPr>
        <p:spPr>
          <a:xfrm>
            <a:off x="5089626" y="309806"/>
            <a:ext cx="492444" cy="214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カナダ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7BDB29-5999-4ECA-905D-04A27A9B6F44}"/>
              </a:ext>
            </a:extLst>
          </p:cNvPr>
          <p:cNvSpPr/>
          <p:nvPr/>
        </p:nvSpPr>
        <p:spPr>
          <a:xfrm>
            <a:off x="7620950" y="4456723"/>
            <a:ext cx="2161225" cy="197004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EAC674E5-354E-4105-827F-BE0C619B799F}"/>
              </a:ext>
            </a:extLst>
          </p:cNvPr>
          <p:cNvSpPr/>
          <p:nvPr/>
        </p:nvSpPr>
        <p:spPr>
          <a:xfrm>
            <a:off x="9193993" y="4785955"/>
            <a:ext cx="585801" cy="1426414"/>
          </a:xfrm>
          <a:custGeom>
            <a:avLst/>
            <a:gdLst>
              <a:gd name="connsiteX0" fmla="*/ 1119187 w 1119693"/>
              <a:gd name="connsiteY0" fmla="*/ 0 h 2362301"/>
              <a:gd name="connsiteX1" fmla="*/ 892726 w 1119693"/>
              <a:gd name="connsiteY1" fmla="*/ 2362301 h 2362301"/>
              <a:gd name="connsiteX2" fmla="*/ 881062 w 1119693"/>
              <a:gd name="connsiteY2" fmla="*/ 2309812 h 2362301"/>
              <a:gd name="connsiteX3" fmla="*/ 757237 w 1119693"/>
              <a:gd name="connsiteY3" fmla="*/ 2247900 h 2362301"/>
              <a:gd name="connsiteX4" fmla="*/ 642937 w 1119693"/>
              <a:gd name="connsiteY4" fmla="*/ 2057400 h 2362301"/>
              <a:gd name="connsiteX5" fmla="*/ 609600 w 1119693"/>
              <a:gd name="connsiteY5" fmla="*/ 1966912 h 2362301"/>
              <a:gd name="connsiteX6" fmla="*/ 471487 w 1119693"/>
              <a:gd name="connsiteY6" fmla="*/ 1819275 h 2362301"/>
              <a:gd name="connsiteX7" fmla="*/ 428625 w 1119693"/>
              <a:gd name="connsiteY7" fmla="*/ 1814512 h 2362301"/>
              <a:gd name="connsiteX8" fmla="*/ 371475 w 1119693"/>
              <a:gd name="connsiteY8" fmla="*/ 1905000 h 2362301"/>
              <a:gd name="connsiteX9" fmla="*/ 295275 w 1119693"/>
              <a:gd name="connsiteY9" fmla="*/ 1924050 h 2362301"/>
              <a:gd name="connsiteX10" fmla="*/ 290512 w 1119693"/>
              <a:gd name="connsiteY10" fmla="*/ 1852612 h 2362301"/>
              <a:gd name="connsiteX11" fmla="*/ 171450 w 1119693"/>
              <a:gd name="connsiteY11" fmla="*/ 1790700 h 2362301"/>
              <a:gd name="connsiteX12" fmla="*/ 147637 w 1119693"/>
              <a:gd name="connsiteY12" fmla="*/ 1714500 h 2362301"/>
              <a:gd name="connsiteX13" fmla="*/ 104775 w 1119693"/>
              <a:gd name="connsiteY13" fmla="*/ 1747837 h 2362301"/>
              <a:gd name="connsiteX14" fmla="*/ 0 w 1119693"/>
              <a:gd name="connsiteY14" fmla="*/ 1728787 h 2362301"/>
              <a:gd name="connsiteX15" fmla="*/ 0 w 1119693"/>
              <a:gd name="connsiteY15" fmla="*/ 120650 h 2362301"/>
              <a:gd name="connsiteX16" fmla="*/ 71437 w 1119693"/>
              <a:gd name="connsiteY16" fmla="*/ 104775 h 2362301"/>
              <a:gd name="connsiteX17" fmla="*/ 133350 w 1119693"/>
              <a:gd name="connsiteY17" fmla="*/ 152400 h 2362301"/>
              <a:gd name="connsiteX18" fmla="*/ 400050 w 1119693"/>
              <a:gd name="connsiteY18" fmla="*/ 290512 h 2362301"/>
              <a:gd name="connsiteX19" fmla="*/ 447675 w 1119693"/>
              <a:gd name="connsiteY19" fmla="*/ 285750 h 2362301"/>
              <a:gd name="connsiteX20" fmla="*/ 452437 w 1119693"/>
              <a:gd name="connsiteY20" fmla="*/ 204787 h 2362301"/>
              <a:gd name="connsiteX21" fmla="*/ 442912 w 1119693"/>
              <a:gd name="connsiteY21" fmla="*/ 171450 h 2362301"/>
              <a:gd name="connsiteX22" fmla="*/ 552450 w 1119693"/>
              <a:gd name="connsiteY22" fmla="*/ 133350 h 2362301"/>
              <a:gd name="connsiteX23" fmla="*/ 595312 w 1119693"/>
              <a:gd name="connsiteY23" fmla="*/ 152400 h 2362301"/>
              <a:gd name="connsiteX24" fmla="*/ 685800 w 1119693"/>
              <a:gd name="connsiteY24" fmla="*/ 114300 h 2362301"/>
              <a:gd name="connsiteX25" fmla="*/ 814387 w 1119693"/>
              <a:gd name="connsiteY25" fmla="*/ 61912 h 2362301"/>
              <a:gd name="connsiteX26" fmla="*/ 885825 w 1119693"/>
              <a:gd name="connsiteY26" fmla="*/ 19050 h 2362301"/>
              <a:gd name="connsiteX27" fmla="*/ 966787 w 1119693"/>
              <a:gd name="connsiteY27" fmla="*/ 33337 h 2362301"/>
              <a:gd name="connsiteX28" fmla="*/ 914400 w 1119693"/>
              <a:gd name="connsiteY28" fmla="*/ 90487 h 2362301"/>
              <a:gd name="connsiteX29" fmla="*/ 852487 w 1119693"/>
              <a:gd name="connsiteY29" fmla="*/ 133350 h 2362301"/>
              <a:gd name="connsiteX30" fmla="*/ 747712 w 1119693"/>
              <a:gd name="connsiteY30" fmla="*/ 152400 h 2362301"/>
              <a:gd name="connsiteX31" fmla="*/ 666750 w 1119693"/>
              <a:gd name="connsiteY31" fmla="*/ 214312 h 2362301"/>
              <a:gd name="connsiteX32" fmla="*/ 657225 w 1119693"/>
              <a:gd name="connsiteY32" fmla="*/ 257175 h 2362301"/>
              <a:gd name="connsiteX33" fmla="*/ 728662 w 1119693"/>
              <a:gd name="connsiteY33" fmla="*/ 214312 h 2362301"/>
              <a:gd name="connsiteX34" fmla="*/ 790575 w 1119693"/>
              <a:gd name="connsiteY34" fmla="*/ 180975 h 2362301"/>
              <a:gd name="connsiteX35" fmla="*/ 857250 w 1119693"/>
              <a:gd name="connsiteY35" fmla="*/ 171450 h 2362301"/>
              <a:gd name="connsiteX36" fmla="*/ 947737 w 1119693"/>
              <a:gd name="connsiteY36" fmla="*/ 80962 h 2362301"/>
              <a:gd name="connsiteX37" fmla="*/ 995362 w 1119693"/>
              <a:gd name="connsiteY37" fmla="*/ 90487 h 2362301"/>
              <a:gd name="connsiteX38" fmla="*/ 1076325 w 1119693"/>
              <a:gd name="connsiteY38" fmla="*/ 38100 h 2362301"/>
              <a:gd name="connsiteX39" fmla="*/ 1119187 w 1119693"/>
              <a:gd name="connsiteY39" fmla="*/ 0 h 2362301"/>
              <a:gd name="connsiteX0" fmla="*/ 1119187 w 1227479"/>
              <a:gd name="connsiteY0" fmla="*/ 0 h 2362301"/>
              <a:gd name="connsiteX1" fmla="*/ 1219199 w 1227479"/>
              <a:gd name="connsiteY1" fmla="*/ 1438274 h 2362301"/>
              <a:gd name="connsiteX2" fmla="*/ 892726 w 1227479"/>
              <a:gd name="connsiteY2" fmla="*/ 2362301 h 2362301"/>
              <a:gd name="connsiteX3" fmla="*/ 881062 w 1227479"/>
              <a:gd name="connsiteY3" fmla="*/ 2309812 h 2362301"/>
              <a:gd name="connsiteX4" fmla="*/ 757237 w 1227479"/>
              <a:gd name="connsiteY4" fmla="*/ 2247900 h 2362301"/>
              <a:gd name="connsiteX5" fmla="*/ 642937 w 1227479"/>
              <a:gd name="connsiteY5" fmla="*/ 2057400 h 2362301"/>
              <a:gd name="connsiteX6" fmla="*/ 609600 w 1227479"/>
              <a:gd name="connsiteY6" fmla="*/ 1966912 h 2362301"/>
              <a:gd name="connsiteX7" fmla="*/ 471487 w 1227479"/>
              <a:gd name="connsiteY7" fmla="*/ 1819275 h 2362301"/>
              <a:gd name="connsiteX8" fmla="*/ 428625 w 1227479"/>
              <a:gd name="connsiteY8" fmla="*/ 1814512 h 2362301"/>
              <a:gd name="connsiteX9" fmla="*/ 371475 w 1227479"/>
              <a:gd name="connsiteY9" fmla="*/ 1905000 h 2362301"/>
              <a:gd name="connsiteX10" fmla="*/ 295275 w 1227479"/>
              <a:gd name="connsiteY10" fmla="*/ 1924050 h 2362301"/>
              <a:gd name="connsiteX11" fmla="*/ 290512 w 1227479"/>
              <a:gd name="connsiteY11" fmla="*/ 1852612 h 2362301"/>
              <a:gd name="connsiteX12" fmla="*/ 171450 w 1227479"/>
              <a:gd name="connsiteY12" fmla="*/ 1790700 h 2362301"/>
              <a:gd name="connsiteX13" fmla="*/ 147637 w 1227479"/>
              <a:gd name="connsiteY13" fmla="*/ 1714500 h 2362301"/>
              <a:gd name="connsiteX14" fmla="*/ 104775 w 1227479"/>
              <a:gd name="connsiteY14" fmla="*/ 1747837 h 2362301"/>
              <a:gd name="connsiteX15" fmla="*/ 0 w 1227479"/>
              <a:gd name="connsiteY15" fmla="*/ 1728787 h 2362301"/>
              <a:gd name="connsiteX16" fmla="*/ 0 w 1227479"/>
              <a:gd name="connsiteY16" fmla="*/ 120650 h 2362301"/>
              <a:gd name="connsiteX17" fmla="*/ 71437 w 1227479"/>
              <a:gd name="connsiteY17" fmla="*/ 104775 h 2362301"/>
              <a:gd name="connsiteX18" fmla="*/ 133350 w 1227479"/>
              <a:gd name="connsiteY18" fmla="*/ 152400 h 2362301"/>
              <a:gd name="connsiteX19" fmla="*/ 400050 w 1227479"/>
              <a:gd name="connsiteY19" fmla="*/ 290512 h 2362301"/>
              <a:gd name="connsiteX20" fmla="*/ 447675 w 1227479"/>
              <a:gd name="connsiteY20" fmla="*/ 285750 h 2362301"/>
              <a:gd name="connsiteX21" fmla="*/ 452437 w 1227479"/>
              <a:gd name="connsiteY21" fmla="*/ 204787 h 2362301"/>
              <a:gd name="connsiteX22" fmla="*/ 442912 w 1227479"/>
              <a:gd name="connsiteY22" fmla="*/ 171450 h 2362301"/>
              <a:gd name="connsiteX23" fmla="*/ 552450 w 1227479"/>
              <a:gd name="connsiteY23" fmla="*/ 133350 h 2362301"/>
              <a:gd name="connsiteX24" fmla="*/ 595312 w 1227479"/>
              <a:gd name="connsiteY24" fmla="*/ 152400 h 2362301"/>
              <a:gd name="connsiteX25" fmla="*/ 685800 w 1227479"/>
              <a:gd name="connsiteY25" fmla="*/ 114300 h 2362301"/>
              <a:gd name="connsiteX26" fmla="*/ 814387 w 1227479"/>
              <a:gd name="connsiteY26" fmla="*/ 61912 h 2362301"/>
              <a:gd name="connsiteX27" fmla="*/ 885825 w 1227479"/>
              <a:gd name="connsiteY27" fmla="*/ 19050 h 2362301"/>
              <a:gd name="connsiteX28" fmla="*/ 966787 w 1227479"/>
              <a:gd name="connsiteY28" fmla="*/ 33337 h 2362301"/>
              <a:gd name="connsiteX29" fmla="*/ 914400 w 1227479"/>
              <a:gd name="connsiteY29" fmla="*/ 90487 h 2362301"/>
              <a:gd name="connsiteX30" fmla="*/ 852487 w 1227479"/>
              <a:gd name="connsiteY30" fmla="*/ 133350 h 2362301"/>
              <a:gd name="connsiteX31" fmla="*/ 747712 w 1227479"/>
              <a:gd name="connsiteY31" fmla="*/ 152400 h 2362301"/>
              <a:gd name="connsiteX32" fmla="*/ 666750 w 1227479"/>
              <a:gd name="connsiteY32" fmla="*/ 214312 h 2362301"/>
              <a:gd name="connsiteX33" fmla="*/ 657225 w 1227479"/>
              <a:gd name="connsiteY33" fmla="*/ 257175 h 2362301"/>
              <a:gd name="connsiteX34" fmla="*/ 728662 w 1227479"/>
              <a:gd name="connsiteY34" fmla="*/ 214312 h 2362301"/>
              <a:gd name="connsiteX35" fmla="*/ 790575 w 1227479"/>
              <a:gd name="connsiteY35" fmla="*/ 180975 h 2362301"/>
              <a:gd name="connsiteX36" fmla="*/ 857250 w 1227479"/>
              <a:gd name="connsiteY36" fmla="*/ 171450 h 2362301"/>
              <a:gd name="connsiteX37" fmla="*/ 947737 w 1227479"/>
              <a:gd name="connsiteY37" fmla="*/ 80962 h 2362301"/>
              <a:gd name="connsiteX38" fmla="*/ 995362 w 1227479"/>
              <a:gd name="connsiteY38" fmla="*/ 90487 h 2362301"/>
              <a:gd name="connsiteX39" fmla="*/ 1076325 w 1227479"/>
              <a:gd name="connsiteY39" fmla="*/ 38100 h 2362301"/>
              <a:gd name="connsiteX40" fmla="*/ 1119187 w 1227479"/>
              <a:gd name="connsiteY40" fmla="*/ 0 h 2362301"/>
              <a:gd name="connsiteX0" fmla="*/ 1219199 w 1310639"/>
              <a:gd name="connsiteY0" fmla="*/ 1438274 h 2362301"/>
              <a:gd name="connsiteX1" fmla="*/ 892726 w 1310639"/>
              <a:gd name="connsiteY1" fmla="*/ 2362301 h 2362301"/>
              <a:gd name="connsiteX2" fmla="*/ 881062 w 1310639"/>
              <a:gd name="connsiteY2" fmla="*/ 2309812 h 2362301"/>
              <a:gd name="connsiteX3" fmla="*/ 757237 w 1310639"/>
              <a:gd name="connsiteY3" fmla="*/ 2247900 h 2362301"/>
              <a:gd name="connsiteX4" fmla="*/ 642937 w 1310639"/>
              <a:gd name="connsiteY4" fmla="*/ 2057400 h 2362301"/>
              <a:gd name="connsiteX5" fmla="*/ 609600 w 1310639"/>
              <a:gd name="connsiteY5" fmla="*/ 1966912 h 2362301"/>
              <a:gd name="connsiteX6" fmla="*/ 471487 w 1310639"/>
              <a:gd name="connsiteY6" fmla="*/ 1819275 h 2362301"/>
              <a:gd name="connsiteX7" fmla="*/ 428625 w 1310639"/>
              <a:gd name="connsiteY7" fmla="*/ 1814512 h 2362301"/>
              <a:gd name="connsiteX8" fmla="*/ 371475 w 1310639"/>
              <a:gd name="connsiteY8" fmla="*/ 1905000 h 2362301"/>
              <a:gd name="connsiteX9" fmla="*/ 295275 w 1310639"/>
              <a:gd name="connsiteY9" fmla="*/ 1924050 h 2362301"/>
              <a:gd name="connsiteX10" fmla="*/ 290512 w 1310639"/>
              <a:gd name="connsiteY10" fmla="*/ 1852612 h 2362301"/>
              <a:gd name="connsiteX11" fmla="*/ 171450 w 1310639"/>
              <a:gd name="connsiteY11" fmla="*/ 1790700 h 2362301"/>
              <a:gd name="connsiteX12" fmla="*/ 147637 w 1310639"/>
              <a:gd name="connsiteY12" fmla="*/ 1714500 h 2362301"/>
              <a:gd name="connsiteX13" fmla="*/ 104775 w 1310639"/>
              <a:gd name="connsiteY13" fmla="*/ 1747837 h 2362301"/>
              <a:gd name="connsiteX14" fmla="*/ 0 w 1310639"/>
              <a:gd name="connsiteY14" fmla="*/ 1728787 h 2362301"/>
              <a:gd name="connsiteX15" fmla="*/ 0 w 1310639"/>
              <a:gd name="connsiteY15" fmla="*/ 120650 h 2362301"/>
              <a:gd name="connsiteX16" fmla="*/ 71437 w 1310639"/>
              <a:gd name="connsiteY16" fmla="*/ 104775 h 2362301"/>
              <a:gd name="connsiteX17" fmla="*/ 133350 w 1310639"/>
              <a:gd name="connsiteY17" fmla="*/ 152400 h 2362301"/>
              <a:gd name="connsiteX18" fmla="*/ 400050 w 1310639"/>
              <a:gd name="connsiteY18" fmla="*/ 290512 h 2362301"/>
              <a:gd name="connsiteX19" fmla="*/ 447675 w 1310639"/>
              <a:gd name="connsiteY19" fmla="*/ 285750 h 2362301"/>
              <a:gd name="connsiteX20" fmla="*/ 452437 w 1310639"/>
              <a:gd name="connsiteY20" fmla="*/ 204787 h 2362301"/>
              <a:gd name="connsiteX21" fmla="*/ 442912 w 1310639"/>
              <a:gd name="connsiteY21" fmla="*/ 171450 h 2362301"/>
              <a:gd name="connsiteX22" fmla="*/ 552450 w 1310639"/>
              <a:gd name="connsiteY22" fmla="*/ 133350 h 2362301"/>
              <a:gd name="connsiteX23" fmla="*/ 595312 w 1310639"/>
              <a:gd name="connsiteY23" fmla="*/ 152400 h 2362301"/>
              <a:gd name="connsiteX24" fmla="*/ 685800 w 1310639"/>
              <a:gd name="connsiteY24" fmla="*/ 114300 h 2362301"/>
              <a:gd name="connsiteX25" fmla="*/ 814387 w 1310639"/>
              <a:gd name="connsiteY25" fmla="*/ 61912 h 2362301"/>
              <a:gd name="connsiteX26" fmla="*/ 885825 w 1310639"/>
              <a:gd name="connsiteY26" fmla="*/ 19050 h 2362301"/>
              <a:gd name="connsiteX27" fmla="*/ 966787 w 1310639"/>
              <a:gd name="connsiteY27" fmla="*/ 33337 h 2362301"/>
              <a:gd name="connsiteX28" fmla="*/ 914400 w 1310639"/>
              <a:gd name="connsiteY28" fmla="*/ 90487 h 2362301"/>
              <a:gd name="connsiteX29" fmla="*/ 852487 w 1310639"/>
              <a:gd name="connsiteY29" fmla="*/ 133350 h 2362301"/>
              <a:gd name="connsiteX30" fmla="*/ 747712 w 1310639"/>
              <a:gd name="connsiteY30" fmla="*/ 152400 h 2362301"/>
              <a:gd name="connsiteX31" fmla="*/ 666750 w 1310639"/>
              <a:gd name="connsiteY31" fmla="*/ 214312 h 2362301"/>
              <a:gd name="connsiteX32" fmla="*/ 657225 w 1310639"/>
              <a:gd name="connsiteY32" fmla="*/ 257175 h 2362301"/>
              <a:gd name="connsiteX33" fmla="*/ 728662 w 1310639"/>
              <a:gd name="connsiteY33" fmla="*/ 214312 h 2362301"/>
              <a:gd name="connsiteX34" fmla="*/ 790575 w 1310639"/>
              <a:gd name="connsiteY34" fmla="*/ 180975 h 2362301"/>
              <a:gd name="connsiteX35" fmla="*/ 857250 w 1310639"/>
              <a:gd name="connsiteY35" fmla="*/ 171450 h 2362301"/>
              <a:gd name="connsiteX36" fmla="*/ 947737 w 1310639"/>
              <a:gd name="connsiteY36" fmla="*/ 80962 h 2362301"/>
              <a:gd name="connsiteX37" fmla="*/ 995362 w 1310639"/>
              <a:gd name="connsiteY37" fmla="*/ 90487 h 2362301"/>
              <a:gd name="connsiteX38" fmla="*/ 1076325 w 1310639"/>
              <a:gd name="connsiteY38" fmla="*/ 38100 h 2362301"/>
              <a:gd name="connsiteX39" fmla="*/ 1119187 w 1310639"/>
              <a:gd name="connsiteY39" fmla="*/ 0 h 2362301"/>
              <a:gd name="connsiteX40" fmla="*/ 1310639 w 1310639"/>
              <a:gd name="connsiteY40" fmla="*/ 1529714 h 2362301"/>
              <a:gd name="connsiteX0" fmla="*/ 1219199 w 1219199"/>
              <a:gd name="connsiteY0" fmla="*/ 1438274 h 2362301"/>
              <a:gd name="connsiteX1" fmla="*/ 892726 w 1219199"/>
              <a:gd name="connsiteY1" fmla="*/ 2362301 h 2362301"/>
              <a:gd name="connsiteX2" fmla="*/ 881062 w 1219199"/>
              <a:gd name="connsiteY2" fmla="*/ 2309812 h 2362301"/>
              <a:gd name="connsiteX3" fmla="*/ 757237 w 1219199"/>
              <a:gd name="connsiteY3" fmla="*/ 2247900 h 2362301"/>
              <a:gd name="connsiteX4" fmla="*/ 642937 w 1219199"/>
              <a:gd name="connsiteY4" fmla="*/ 2057400 h 2362301"/>
              <a:gd name="connsiteX5" fmla="*/ 609600 w 1219199"/>
              <a:gd name="connsiteY5" fmla="*/ 1966912 h 2362301"/>
              <a:gd name="connsiteX6" fmla="*/ 471487 w 1219199"/>
              <a:gd name="connsiteY6" fmla="*/ 1819275 h 2362301"/>
              <a:gd name="connsiteX7" fmla="*/ 428625 w 1219199"/>
              <a:gd name="connsiteY7" fmla="*/ 1814512 h 2362301"/>
              <a:gd name="connsiteX8" fmla="*/ 371475 w 1219199"/>
              <a:gd name="connsiteY8" fmla="*/ 1905000 h 2362301"/>
              <a:gd name="connsiteX9" fmla="*/ 295275 w 1219199"/>
              <a:gd name="connsiteY9" fmla="*/ 1924050 h 2362301"/>
              <a:gd name="connsiteX10" fmla="*/ 290512 w 1219199"/>
              <a:gd name="connsiteY10" fmla="*/ 1852612 h 2362301"/>
              <a:gd name="connsiteX11" fmla="*/ 171450 w 1219199"/>
              <a:gd name="connsiteY11" fmla="*/ 1790700 h 2362301"/>
              <a:gd name="connsiteX12" fmla="*/ 147637 w 1219199"/>
              <a:gd name="connsiteY12" fmla="*/ 1714500 h 2362301"/>
              <a:gd name="connsiteX13" fmla="*/ 104775 w 1219199"/>
              <a:gd name="connsiteY13" fmla="*/ 1747837 h 2362301"/>
              <a:gd name="connsiteX14" fmla="*/ 0 w 1219199"/>
              <a:gd name="connsiteY14" fmla="*/ 1728787 h 2362301"/>
              <a:gd name="connsiteX15" fmla="*/ 0 w 1219199"/>
              <a:gd name="connsiteY15" fmla="*/ 120650 h 2362301"/>
              <a:gd name="connsiteX16" fmla="*/ 71437 w 1219199"/>
              <a:gd name="connsiteY16" fmla="*/ 104775 h 2362301"/>
              <a:gd name="connsiteX17" fmla="*/ 133350 w 1219199"/>
              <a:gd name="connsiteY17" fmla="*/ 152400 h 2362301"/>
              <a:gd name="connsiteX18" fmla="*/ 400050 w 1219199"/>
              <a:gd name="connsiteY18" fmla="*/ 290512 h 2362301"/>
              <a:gd name="connsiteX19" fmla="*/ 447675 w 1219199"/>
              <a:gd name="connsiteY19" fmla="*/ 285750 h 2362301"/>
              <a:gd name="connsiteX20" fmla="*/ 452437 w 1219199"/>
              <a:gd name="connsiteY20" fmla="*/ 204787 h 2362301"/>
              <a:gd name="connsiteX21" fmla="*/ 442912 w 1219199"/>
              <a:gd name="connsiteY21" fmla="*/ 171450 h 2362301"/>
              <a:gd name="connsiteX22" fmla="*/ 552450 w 1219199"/>
              <a:gd name="connsiteY22" fmla="*/ 133350 h 2362301"/>
              <a:gd name="connsiteX23" fmla="*/ 595312 w 1219199"/>
              <a:gd name="connsiteY23" fmla="*/ 152400 h 2362301"/>
              <a:gd name="connsiteX24" fmla="*/ 685800 w 1219199"/>
              <a:gd name="connsiteY24" fmla="*/ 114300 h 2362301"/>
              <a:gd name="connsiteX25" fmla="*/ 814387 w 1219199"/>
              <a:gd name="connsiteY25" fmla="*/ 61912 h 2362301"/>
              <a:gd name="connsiteX26" fmla="*/ 885825 w 1219199"/>
              <a:gd name="connsiteY26" fmla="*/ 19050 h 2362301"/>
              <a:gd name="connsiteX27" fmla="*/ 966787 w 1219199"/>
              <a:gd name="connsiteY27" fmla="*/ 33337 h 2362301"/>
              <a:gd name="connsiteX28" fmla="*/ 914400 w 1219199"/>
              <a:gd name="connsiteY28" fmla="*/ 90487 h 2362301"/>
              <a:gd name="connsiteX29" fmla="*/ 852487 w 1219199"/>
              <a:gd name="connsiteY29" fmla="*/ 133350 h 2362301"/>
              <a:gd name="connsiteX30" fmla="*/ 747712 w 1219199"/>
              <a:gd name="connsiteY30" fmla="*/ 152400 h 2362301"/>
              <a:gd name="connsiteX31" fmla="*/ 666750 w 1219199"/>
              <a:gd name="connsiteY31" fmla="*/ 214312 h 2362301"/>
              <a:gd name="connsiteX32" fmla="*/ 657225 w 1219199"/>
              <a:gd name="connsiteY32" fmla="*/ 257175 h 2362301"/>
              <a:gd name="connsiteX33" fmla="*/ 728662 w 1219199"/>
              <a:gd name="connsiteY33" fmla="*/ 214312 h 2362301"/>
              <a:gd name="connsiteX34" fmla="*/ 790575 w 1219199"/>
              <a:gd name="connsiteY34" fmla="*/ 180975 h 2362301"/>
              <a:gd name="connsiteX35" fmla="*/ 857250 w 1219199"/>
              <a:gd name="connsiteY35" fmla="*/ 171450 h 2362301"/>
              <a:gd name="connsiteX36" fmla="*/ 947737 w 1219199"/>
              <a:gd name="connsiteY36" fmla="*/ 80962 h 2362301"/>
              <a:gd name="connsiteX37" fmla="*/ 995362 w 1219199"/>
              <a:gd name="connsiteY37" fmla="*/ 90487 h 2362301"/>
              <a:gd name="connsiteX38" fmla="*/ 1076325 w 1219199"/>
              <a:gd name="connsiteY38" fmla="*/ 38100 h 2362301"/>
              <a:gd name="connsiteX39" fmla="*/ 1119187 w 1219199"/>
              <a:gd name="connsiteY39" fmla="*/ 0 h 2362301"/>
              <a:gd name="connsiteX0" fmla="*/ 892726 w 1119693"/>
              <a:gd name="connsiteY0" fmla="*/ 2362301 h 2362301"/>
              <a:gd name="connsiteX1" fmla="*/ 881062 w 1119693"/>
              <a:gd name="connsiteY1" fmla="*/ 2309812 h 2362301"/>
              <a:gd name="connsiteX2" fmla="*/ 757237 w 1119693"/>
              <a:gd name="connsiteY2" fmla="*/ 2247900 h 2362301"/>
              <a:gd name="connsiteX3" fmla="*/ 642937 w 1119693"/>
              <a:gd name="connsiteY3" fmla="*/ 2057400 h 2362301"/>
              <a:gd name="connsiteX4" fmla="*/ 609600 w 1119693"/>
              <a:gd name="connsiteY4" fmla="*/ 1966912 h 2362301"/>
              <a:gd name="connsiteX5" fmla="*/ 471487 w 1119693"/>
              <a:gd name="connsiteY5" fmla="*/ 1819275 h 2362301"/>
              <a:gd name="connsiteX6" fmla="*/ 428625 w 1119693"/>
              <a:gd name="connsiteY6" fmla="*/ 1814512 h 2362301"/>
              <a:gd name="connsiteX7" fmla="*/ 371475 w 1119693"/>
              <a:gd name="connsiteY7" fmla="*/ 1905000 h 2362301"/>
              <a:gd name="connsiteX8" fmla="*/ 295275 w 1119693"/>
              <a:gd name="connsiteY8" fmla="*/ 1924050 h 2362301"/>
              <a:gd name="connsiteX9" fmla="*/ 290512 w 1119693"/>
              <a:gd name="connsiteY9" fmla="*/ 1852612 h 2362301"/>
              <a:gd name="connsiteX10" fmla="*/ 171450 w 1119693"/>
              <a:gd name="connsiteY10" fmla="*/ 1790700 h 2362301"/>
              <a:gd name="connsiteX11" fmla="*/ 147637 w 1119693"/>
              <a:gd name="connsiteY11" fmla="*/ 1714500 h 2362301"/>
              <a:gd name="connsiteX12" fmla="*/ 104775 w 1119693"/>
              <a:gd name="connsiteY12" fmla="*/ 1747837 h 2362301"/>
              <a:gd name="connsiteX13" fmla="*/ 0 w 1119693"/>
              <a:gd name="connsiteY13" fmla="*/ 1728787 h 2362301"/>
              <a:gd name="connsiteX14" fmla="*/ 0 w 1119693"/>
              <a:gd name="connsiteY14" fmla="*/ 120650 h 2362301"/>
              <a:gd name="connsiteX15" fmla="*/ 71437 w 1119693"/>
              <a:gd name="connsiteY15" fmla="*/ 104775 h 2362301"/>
              <a:gd name="connsiteX16" fmla="*/ 133350 w 1119693"/>
              <a:gd name="connsiteY16" fmla="*/ 152400 h 2362301"/>
              <a:gd name="connsiteX17" fmla="*/ 400050 w 1119693"/>
              <a:gd name="connsiteY17" fmla="*/ 290512 h 2362301"/>
              <a:gd name="connsiteX18" fmla="*/ 447675 w 1119693"/>
              <a:gd name="connsiteY18" fmla="*/ 285750 h 2362301"/>
              <a:gd name="connsiteX19" fmla="*/ 452437 w 1119693"/>
              <a:gd name="connsiteY19" fmla="*/ 204787 h 2362301"/>
              <a:gd name="connsiteX20" fmla="*/ 442912 w 1119693"/>
              <a:gd name="connsiteY20" fmla="*/ 171450 h 2362301"/>
              <a:gd name="connsiteX21" fmla="*/ 552450 w 1119693"/>
              <a:gd name="connsiteY21" fmla="*/ 133350 h 2362301"/>
              <a:gd name="connsiteX22" fmla="*/ 595312 w 1119693"/>
              <a:gd name="connsiteY22" fmla="*/ 152400 h 2362301"/>
              <a:gd name="connsiteX23" fmla="*/ 685800 w 1119693"/>
              <a:gd name="connsiteY23" fmla="*/ 114300 h 2362301"/>
              <a:gd name="connsiteX24" fmla="*/ 814387 w 1119693"/>
              <a:gd name="connsiteY24" fmla="*/ 61912 h 2362301"/>
              <a:gd name="connsiteX25" fmla="*/ 885825 w 1119693"/>
              <a:gd name="connsiteY25" fmla="*/ 19050 h 2362301"/>
              <a:gd name="connsiteX26" fmla="*/ 966787 w 1119693"/>
              <a:gd name="connsiteY26" fmla="*/ 33337 h 2362301"/>
              <a:gd name="connsiteX27" fmla="*/ 914400 w 1119693"/>
              <a:gd name="connsiteY27" fmla="*/ 90487 h 2362301"/>
              <a:gd name="connsiteX28" fmla="*/ 852487 w 1119693"/>
              <a:gd name="connsiteY28" fmla="*/ 133350 h 2362301"/>
              <a:gd name="connsiteX29" fmla="*/ 747712 w 1119693"/>
              <a:gd name="connsiteY29" fmla="*/ 152400 h 2362301"/>
              <a:gd name="connsiteX30" fmla="*/ 666750 w 1119693"/>
              <a:gd name="connsiteY30" fmla="*/ 214312 h 2362301"/>
              <a:gd name="connsiteX31" fmla="*/ 657225 w 1119693"/>
              <a:gd name="connsiteY31" fmla="*/ 257175 h 2362301"/>
              <a:gd name="connsiteX32" fmla="*/ 728662 w 1119693"/>
              <a:gd name="connsiteY32" fmla="*/ 214312 h 2362301"/>
              <a:gd name="connsiteX33" fmla="*/ 790575 w 1119693"/>
              <a:gd name="connsiteY33" fmla="*/ 180975 h 2362301"/>
              <a:gd name="connsiteX34" fmla="*/ 857250 w 1119693"/>
              <a:gd name="connsiteY34" fmla="*/ 171450 h 2362301"/>
              <a:gd name="connsiteX35" fmla="*/ 947737 w 1119693"/>
              <a:gd name="connsiteY35" fmla="*/ 80962 h 2362301"/>
              <a:gd name="connsiteX36" fmla="*/ 995362 w 1119693"/>
              <a:gd name="connsiteY36" fmla="*/ 90487 h 2362301"/>
              <a:gd name="connsiteX37" fmla="*/ 1076325 w 1119693"/>
              <a:gd name="connsiteY37" fmla="*/ 38100 h 2362301"/>
              <a:gd name="connsiteX38" fmla="*/ 1119187 w 1119693"/>
              <a:gd name="connsiteY38" fmla="*/ 0 h 2362301"/>
              <a:gd name="connsiteX0" fmla="*/ 892726 w 1076325"/>
              <a:gd name="connsiteY0" fmla="*/ 2343251 h 2343251"/>
              <a:gd name="connsiteX1" fmla="*/ 881062 w 1076325"/>
              <a:gd name="connsiteY1" fmla="*/ 2290762 h 2343251"/>
              <a:gd name="connsiteX2" fmla="*/ 757237 w 1076325"/>
              <a:gd name="connsiteY2" fmla="*/ 2228850 h 2343251"/>
              <a:gd name="connsiteX3" fmla="*/ 642937 w 1076325"/>
              <a:gd name="connsiteY3" fmla="*/ 2038350 h 2343251"/>
              <a:gd name="connsiteX4" fmla="*/ 609600 w 1076325"/>
              <a:gd name="connsiteY4" fmla="*/ 1947862 h 2343251"/>
              <a:gd name="connsiteX5" fmla="*/ 471487 w 1076325"/>
              <a:gd name="connsiteY5" fmla="*/ 1800225 h 2343251"/>
              <a:gd name="connsiteX6" fmla="*/ 428625 w 1076325"/>
              <a:gd name="connsiteY6" fmla="*/ 1795462 h 2343251"/>
              <a:gd name="connsiteX7" fmla="*/ 371475 w 1076325"/>
              <a:gd name="connsiteY7" fmla="*/ 1885950 h 2343251"/>
              <a:gd name="connsiteX8" fmla="*/ 295275 w 1076325"/>
              <a:gd name="connsiteY8" fmla="*/ 1905000 h 2343251"/>
              <a:gd name="connsiteX9" fmla="*/ 290512 w 1076325"/>
              <a:gd name="connsiteY9" fmla="*/ 1833562 h 2343251"/>
              <a:gd name="connsiteX10" fmla="*/ 171450 w 1076325"/>
              <a:gd name="connsiteY10" fmla="*/ 1771650 h 2343251"/>
              <a:gd name="connsiteX11" fmla="*/ 147637 w 1076325"/>
              <a:gd name="connsiteY11" fmla="*/ 1695450 h 2343251"/>
              <a:gd name="connsiteX12" fmla="*/ 104775 w 1076325"/>
              <a:gd name="connsiteY12" fmla="*/ 1728787 h 2343251"/>
              <a:gd name="connsiteX13" fmla="*/ 0 w 1076325"/>
              <a:gd name="connsiteY13" fmla="*/ 1709737 h 2343251"/>
              <a:gd name="connsiteX14" fmla="*/ 0 w 1076325"/>
              <a:gd name="connsiteY14" fmla="*/ 101600 h 2343251"/>
              <a:gd name="connsiteX15" fmla="*/ 71437 w 1076325"/>
              <a:gd name="connsiteY15" fmla="*/ 85725 h 2343251"/>
              <a:gd name="connsiteX16" fmla="*/ 133350 w 1076325"/>
              <a:gd name="connsiteY16" fmla="*/ 133350 h 2343251"/>
              <a:gd name="connsiteX17" fmla="*/ 400050 w 1076325"/>
              <a:gd name="connsiteY17" fmla="*/ 271462 h 2343251"/>
              <a:gd name="connsiteX18" fmla="*/ 447675 w 1076325"/>
              <a:gd name="connsiteY18" fmla="*/ 266700 h 2343251"/>
              <a:gd name="connsiteX19" fmla="*/ 452437 w 1076325"/>
              <a:gd name="connsiteY19" fmla="*/ 185737 h 2343251"/>
              <a:gd name="connsiteX20" fmla="*/ 442912 w 1076325"/>
              <a:gd name="connsiteY20" fmla="*/ 152400 h 2343251"/>
              <a:gd name="connsiteX21" fmla="*/ 552450 w 1076325"/>
              <a:gd name="connsiteY21" fmla="*/ 114300 h 2343251"/>
              <a:gd name="connsiteX22" fmla="*/ 595312 w 1076325"/>
              <a:gd name="connsiteY22" fmla="*/ 133350 h 2343251"/>
              <a:gd name="connsiteX23" fmla="*/ 685800 w 1076325"/>
              <a:gd name="connsiteY23" fmla="*/ 95250 h 2343251"/>
              <a:gd name="connsiteX24" fmla="*/ 814387 w 1076325"/>
              <a:gd name="connsiteY24" fmla="*/ 42862 h 2343251"/>
              <a:gd name="connsiteX25" fmla="*/ 885825 w 1076325"/>
              <a:gd name="connsiteY25" fmla="*/ 0 h 2343251"/>
              <a:gd name="connsiteX26" fmla="*/ 966787 w 1076325"/>
              <a:gd name="connsiteY26" fmla="*/ 14287 h 2343251"/>
              <a:gd name="connsiteX27" fmla="*/ 914400 w 1076325"/>
              <a:gd name="connsiteY27" fmla="*/ 71437 h 2343251"/>
              <a:gd name="connsiteX28" fmla="*/ 852487 w 1076325"/>
              <a:gd name="connsiteY28" fmla="*/ 114300 h 2343251"/>
              <a:gd name="connsiteX29" fmla="*/ 747712 w 1076325"/>
              <a:gd name="connsiteY29" fmla="*/ 133350 h 2343251"/>
              <a:gd name="connsiteX30" fmla="*/ 666750 w 1076325"/>
              <a:gd name="connsiteY30" fmla="*/ 195262 h 2343251"/>
              <a:gd name="connsiteX31" fmla="*/ 657225 w 1076325"/>
              <a:gd name="connsiteY31" fmla="*/ 238125 h 2343251"/>
              <a:gd name="connsiteX32" fmla="*/ 728662 w 1076325"/>
              <a:gd name="connsiteY32" fmla="*/ 195262 h 2343251"/>
              <a:gd name="connsiteX33" fmla="*/ 790575 w 1076325"/>
              <a:gd name="connsiteY33" fmla="*/ 161925 h 2343251"/>
              <a:gd name="connsiteX34" fmla="*/ 857250 w 1076325"/>
              <a:gd name="connsiteY34" fmla="*/ 152400 h 2343251"/>
              <a:gd name="connsiteX35" fmla="*/ 947737 w 1076325"/>
              <a:gd name="connsiteY35" fmla="*/ 61912 h 2343251"/>
              <a:gd name="connsiteX36" fmla="*/ 995362 w 1076325"/>
              <a:gd name="connsiteY36" fmla="*/ 71437 h 2343251"/>
              <a:gd name="connsiteX37" fmla="*/ 1076325 w 1076325"/>
              <a:gd name="connsiteY37" fmla="*/ 19050 h 2343251"/>
              <a:gd name="connsiteX0" fmla="*/ 892726 w 1076325"/>
              <a:gd name="connsiteY0" fmla="*/ 2343251 h 2343251"/>
              <a:gd name="connsiteX1" fmla="*/ 881062 w 1076325"/>
              <a:gd name="connsiteY1" fmla="*/ 2290762 h 2343251"/>
              <a:gd name="connsiteX2" fmla="*/ 757237 w 1076325"/>
              <a:gd name="connsiteY2" fmla="*/ 2228850 h 2343251"/>
              <a:gd name="connsiteX3" fmla="*/ 642937 w 1076325"/>
              <a:gd name="connsiteY3" fmla="*/ 2038350 h 2343251"/>
              <a:gd name="connsiteX4" fmla="*/ 609600 w 1076325"/>
              <a:gd name="connsiteY4" fmla="*/ 1947862 h 2343251"/>
              <a:gd name="connsiteX5" fmla="*/ 471487 w 1076325"/>
              <a:gd name="connsiteY5" fmla="*/ 1800225 h 2343251"/>
              <a:gd name="connsiteX6" fmla="*/ 428625 w 1076325"/>
              <a:gd name="connsiteY6" fmla="*/ 1795462 h 2343251"/>
              <a:gd name="connsiteX7" fmla="*/ 371475 w 1076325"/>
              <a:gd name="connsiteY7" fmla="*/ 1885950 h 2343251"/>
              <a:gd name="connsiteX8" fmla="*/ 295275 w 1076325"/>
              <a:gd name="connsiteY8" fmla="*/ 1905000 h 2343251"/>
              <a:gd name="connsiteX9" fmla="*/ 290512 w 1076325"/>
              <a:gd name="connsiteY9" fmla="*/ 1833562 h 2343251"/>
              <a:gd name="connsiteX10" fmla="*/ 171450 w 1076325"/>
              <a:gd name="connsiteY10" fmla="*/ 1771650 h 2343251"/>
              <a:gd name="connsiteX11" fmla="*/ 147637 w 1076325"/>
              <a:gd name="connsiteY11" fmla="*/ 1695450 h 2343251"/>
              <a:gd name="connsiteX12" fmla="*/ 104775 w 1076325"/>
              <a:gd name="connsiteY12" fmla="*/ 1728787 h 2343251"/>
              <a:gd name="connsiteX13" fmla="*/ 0 w 1076325"/>
              <a:gd name="connsiteY13" fmla="*/ 1709737 h 2343251"/>
              <a:gd name="connsiteX14" fmla="*/ 0 w 1076325"/>
              <a:gd name="connsiteY14" fmla="*/ 101600 h 2343251"/>
              <a:gd name="connsiteX15" fmla="*/ 71437 w 1076325"/>
              <a:gd name="connsiteY15" fmla="*/ 85725 h 2343251"/>
              <a:gd name="connsiteX16" fmla="*/ 133350 w 1076325"/>
              <a:gd name="connsiteY16" fmla="*/ 133350 h 2343251"/>
              <a:gd name="connsiteX17" fmla="*/ 400050 w 1076325"/>
              <a:gd name="connsiteY17" fmla="*/ 271462 h 2343251"/>
              <a:gd name="connsiteX18" fmla="*/ 447675 w 1076325"/>
              <a:gd name="connsiteY18" fmla="*/ 266700 h 2343251"/>
              <a:gd name="connsiteX19" fmla="*/ 452437 w 1076325"/>
              <a:gd name="connsiteY19" fmla="*/ 185737 h 2343251"/>
              <a:gd name="connsiteX20" fmla="*/ 442912 w 1076325"/>
              <a:gd name="connsiteY20" fmla="*/ 152400 h 2343251"/>
              <a:gd name="connsiteX21" fmla="*/ 552450 w 1076325"/>
              <a:gd name="connsiteY21" fmla="*/ 114300 h 2343251"/>
              <a:gd name="connsiteX22" fmla="*/ 595312 w 1076325"/>
              <a:gd name="connsiteY22" fmla="*/ 133350 h 2343251"/>
              <a:gd name="connsiteX23" fmla="*/ 685800 w 1076325"/>
              <a:gd name="connsiteY23" fmla="*/ 95250 h 2343251"/>
              <a:gd name="connsiteX24" fmla="*/ 814387 w 1076325"/>
              <a:gd name="connsiteY24" fmla="*/ 42862 h 2343251"/>
              <a:gd name="connsiteX25" fmla="*/ 885825 w 1076325"/>
              <a:gd name="connsiteY25" fmla="*/ 0 h 2343251"/>
              <a:gd name="connsiteX26" fmla="*/ 966787 w 1076325"/>
              <a:gd name="connsiteY26" fmla="*/ 14287 h 2343251"/>
              <a:gd name="connsiteX27" fmla="*/ 914400 w 1076325"/>
              <a:gd name="connsiteY27" fmla="*/ 71437 h 2343251"/>
              <a:gd name="connsiteX28" fmla="*/ 852487 w 1076325"/>
              <a:gd name="connsiteY28" fmla="*/ 114300 h 2343251"/>
              <a:gd name="connsiteX29" fmla="*/ 747712 w 1076325"/>
              <a:gd name="connsiteY29" fmla="*/ 133350 h 2343251"/>
              <a:gd name="connsiteX30" fmla="*/ 666750 w 1076325"/>
              <a:gd name="connsiteY30" fmla="*/ 195262 h 2343251"/>
              <a:gd name="connsiteX31" fmla="*/ 657225 w 1076325"/>
              <a:gd name="connsiteY31" fmla="*/ 238125 h 2343251"/>
              <a:gd name="connsiteX32" fmla="*/ 728662 w 1076325"/>
              <a:gd name="connsiteY32" fmla="*/ 195262 h 2343251"/>
              <a:gd name="connsiteX33" fmla="*/ 790575 w 1076325"/>
              <a:gd name="connsiteY33" fmla="*/ 161925 h 2343251"/>
              <a:gd name="connsiteX34" fmla="*/ 857250 w 1076325"/>
              <a:gd name="connsiteY34" fmla="*/ 152400 h 2343251"/>
              <a:gd name="connsiteX35" fmla="*/ 947737 w 1076325"/>
              <a:gd name="connsiteY35" fmla="*/ 61912 h 2343251"/>
              <a:gd name="connsiteX36" fmla="*/ 995362 w 1076325"/>
              <a:gd name="connsiteY36" fmla="*/ 71437 h 2343251"/>
              <a:gd name="connsiteX37" fmla="*/ 1076325 w 1076325"/>
              <a:gd name="connsiteY37" fmla="*/ 33338 h 2343251"/>
              <a:gd name="connsiteX0" fmla="*/ 892726 w 995362"/>
              <a:gd name="connsiteY0" fmla="*/ 2343251 h 2343251"/>
              <a:gd name="connsiteX1" fmla="*/ 881062 w 995362"/>
              <a:gd name="connsiteY1" fmla="*/ 2290762 h 2343251"/>
              <a:gd name="connsiteX2" fmla="*/ 757237 w 995362"/>
              <a:gd name="connsiteY2" fmla="*/ 2228850 h 2343251"/>
              <a:gd name="connsiteX3" fmla="*/ 642937 w 995362"/>
              <a:gd name="connsiteY3" fmla="*/ 2038350 h 2343251"/>
              <a:gd name="connsiteX4" fmla="*/ 609600 w 995362"/>
              <a:gd name="connsiteY4" fmla="*/ 1947862 h 2343251"/>
              <a:gd name="connsiteX5" fmla="*/ 471487 w 995362"/>
              <a:gd name="connsiteY5" fmla="*/ 1800225 h 2343251"/>
              <a:gd name="connsiteX6" fmla="*/ 428625 w 995362"/>
              <a:gd name="connsiteY6" fmla="*/ 1795462 h 2343251"/>
              <a:gd name="connsiteX7" fmla="*/ 371475 w 995362"/>
              <a:gd name="connsiteY7" fmla="*/ 1885950 h 2343251"/>
              <a:gd name="connsiteX8" fmla="*/ 295275 w 995362"/>
              <a:gd name="connsiteY8" fmla="*/ 1905000 h 2343251"/>
              <a:gd name="connsiteX9" fmla="*/ 290512 w 995362"/>
              <a:gd name="connsiteY9" fmla="*/ 1833562 h 2343251"/>
              <a:gd name="connsiteX10" fmla="*/ 171450 w 995362"/>
              <a:gd name="connsiteY10" fmla="*/ 1771650 h 2343251"/>
              <a:gd name="connsiteX11" fmla="*/ 147637 w 995362"/>
              <a:gd name="connsiteY11" fmla="*/ 1695450 h 2343251"/>
              <a:gd name="connsiteX12" fmla="*/ 104775 w 995362"/>
              <a:gd name="connsiteY12" fmla="*/ 1728787 h 2343251"/>
              <a:gd name="connsiteX13" fmla="*/ 0 w 995362"/>
              <a:gd name="connsiteY13" fmla="*/ 1709737 h 2343251"/>
              <a:gd name="connsiteX14" fmla="*/ 0 w 995362"/>
              <a:gd name="connsiteY14" fmla="*/ 101600 h 2343251"/>
              <a:gd name="connsiteX15" fmla="*/ 71437 w 995362"/>
              <a:gd name="connsiteY15" fmla="*/ 85725 h 2343251"/>
              <a:gd name="connsiteX16" fmla="*/ 133350 w 995362"/>
              <a:gd name="connsiteY16" fmla="*/ 133350 h 2343251"/>
              <a:gd name="connsiteX17" fmla="*/ 400050 w 995362"/>
              <a:gd name="connsiteY17" fmla="*/ 271462 h 2343251"/>
              <a:gd name="connsiteX18" fmla="*/ 447675 w 995362"/>
              <a:gd name="connsiteY18" fmla="*/ 266700 h 2343251"/>
              <a:gd name="connsiteX19" fmla="*/ 452437 w 995362"/>
              <a:gd name="connsiteY19" fmla="*/ 185737 h 2343251"/>
              <a:gd name="connsiteX20" fmla="*/ 442912 w 995362"/>
              <a:gd name="connsiteY20" fmla="*/ 152400 h 2343251"/>
              <a:gd name="connsiteX21" fmla="*/ 552450 w 995362"/>
              <a:gd name="connsiteY21" fmla="*/ 114300 h 2343251"/>
              <a:gd name="connsiteX22" fmla="*/ 595312 w 995362"/>
              <a:gd name="connsiteY22" fmla="*/ 133350 h 2343251"/>
              <a:gd name="connsiteX23" fmla="*/ 685800 w 995362"/>
              <a:gd name="connsiteY23" fmla="*/ 95250 h 2343251"/>
              <a:gd name="connsiteX24" fmla="*/ 814387 w 995362"/>
              <a:gd name="connsiteY24" fmla="*/ 42862 h 2343251"/>
              <a:gd name="connsiteX25" fmla="*/ 885825 w 995362"/>
              <a:gd name="connsiteY25" fmla="*/ 0 h 2343251"/>
              <a:gd name="connsiteX26" fmla="*/ 966787 w 995362"/>
              <a:gd name="connsiteY26" fmla="*/ 14287 h 2343251"/>
              <a:gd name="connsiteX27" fmla="*/ 914400 w 995362"/>
              <a:gd name="connsiteY27" fmla="*/ 71437 h 2343251"/>
              <a:gd name="connsiteX28" fmla="*/ 852487 w 995362"/>
              <a:gd name="connsiteY28" fmla="*/ 114300 h 2343251"/>
              <a:gd name="connsiteX29" fmla="*/ 747712 w 995362"/>
              <a:gd name="connsiteY29" fmla="*/ 133350 h 2343251"/>
              <a:gd name="connsiteX30" fmla="*/ 666750 w 995362"/>
              <a:gd name="connsiteY30" fmla="*/ 195262 h 2343251"/>
              <a:gd name="connsiteX31" fmla="*/ 657225 w 995362"/>
              <a:gd name="connsiteY31" fmla="*/ 238125 h 2343251"/>
              <a:gd name="connsiteX32" fmla="*/ 728662 w 995362"/>
              <a:gd name="connsiteY32" fmla="*/ 195262 h 2343251"/>
              <a:gd name="connsiteX33" fmla="*/ 790575 w 995362"/>
              <a:gd name="connsiteY33" fmla="*/ 161925 h 2343251"/>
              <a:gd name="connsiteX34" fmla="*/ 857250 w 995362"/>
              <a:gd name="connsiteY34" fmla="*/ 152400 h 2343251"/>
              <a:gd name="connsiteX35" fmla="*/ 947737 w 995362"/>
              <a:gd name="connsiteY35" fmla="*/ 61912 h 2343251"/>
              <a:gd name="connsiteX36" fmla="*/ 995362 w 995362"/>
              <a:gd name="connsiteY36" fmla="*/ 71437 h 2343251"/>
              <a:gd name="connsiteX0" fmla="*/ 892726 w 966787"/>
              <a:gd name="connsiteY0" fmla="*/ 2343251 h 2343251"/>
              <a:gd name="connsiteX1" fmla="*/ 881062 w 966787"/>
              <a:gd name="connsiteY1" fmla="*/ 2290762 h 2343251"/>
              <a:gd name="connsiteX2" fmla="*/ 757237 w 966787"/>
              <a:gd name="connsiteY2" fmla="*/ 2228850 h 2343251"/>
              <a:gd name="connsiteX3" fmla="*/ 642937 w 966787"/>
              <a:gd name="connsiteY3" fmla="*/ 2038350 h 2343251"/>
              <a:gd name="connsiteX4" fmla="*/ 609600 w 966787"/>
              <a:gd name="connsiteY4" fmla="*/ 1947862 h 2343251"/>
              <a:gd name="connsiteX5" fmla="*/ 471487 w 966787"/>
              <a:gd name="connsiteY5" fmla="*/ 1800225 h 2343251"/>
              <a:gd name="connsiteX6" fmla="*/ 428625 w 966787"/>
              <a:gd name="connsiteY6" fmla="*/ 1795462 h 2343251"/>
              <a:gd name="connsiteX7" fmla="*/ 371475 w 966787"/>
              <a:gd name="connsiteY7" fmla="*/ 1885950 h 2343251"/>
              <a:gd name="connsiteX8" fmla="*/ 295275 w 966787"/>
              <a:gd name="connsiteY8" fmla="*/ 1905000 h 2343251"/>
              <a:gd name="connsiteX9" fmla="*/ 290512 w 966787"/>
              <a:gd name="connsiteY9" fmla="*/ 1833562 h 2343251"/>
              <a:gd name="connsiteX10" fmla="*/ 171450 w 966787"/>
              <a:gd name="connsiteY10" fmla="*/ 1771650 h 2343251"/>
              <a:gd name="connsiteX11" fmla="*/ 147637 w 966787"/>
              <a:gd name="connsiteY11" fmla="*/ 1695450 h 2343251"/>
              <a:gd name="connsiteX12" fmla="*/ 104775 w 966787"/>
              <a:gd name="connsiteY12" fmla="*/ 1728787 h 2343251"/>
              <a:gd name="connsiteX13" fmla="*/ 0 w 966787"/>
              <a:gd name="connsiteY13" fmla="*/ 1709737 h 2343251"/>
              <a:gd name="connsiteX14" fmla="*/ 0 w 966787"/>
              <a:gd name="connsiteY14" fmla="*/ 101600 h 2343251"/>
              <a:gd name="connsiteX15" fmla="*/ 71437 w 966787"/>
              <a:gd name="connsiteY15" fmla="*/ 85725 h 2343251"/>
              <a:gd name="connsiteX16" fmla="*/ 133350 w 966787"/>
              <a:gd name="connsiteY16" fmla="*/ 133350 h 2343251"/>
              <a:gd name="connsiteX17" fmla="*/ 400050 w 966787"/>
              <a:gd name="connsiteY17" fmla="*/ 271462 h 2343251"/>
              <a:gd name="connsiteX18" fmla="*/ 447675 w 966787"/>
              <a:gd name="connsiteY18" fmla="*/ 266700 h 2343251"/>
              <a:gd name="connsiteX19" fmla="*/ 452437 w 966787"/>
              <a:gd name="connsiteY19" fmla="*/ 185737 h 2343251"/>
              <a:gd name="connsiteX20" fmla="*/ 442912 w 966787"/>
              <a:gd name="connsiteY20" fmla="*/ 152400 h 2343251"/>
              <a:gd name="connsiteX21" fmla="*/ 552450 w 966787"/>
              <a:gd name="connsiteY21" fmla="*/ 114300 h 2343251"/>
              <a:gd name="connsiteX22" fmla="*/ 595312 w 966787"/>
              <a:gd name="connsiteY22" fmla="*/ 133350 h 2343251"/>
              <a:gd name="connsiteX23" fmla="*/ 685800 w 966787"/>
              <a:gd name="connsiteY23" fmla="*/ 95250 h 2343251"/>
              <a:gd name="connsiteX24" fmla="*/ 814387 w 966787"/>
              <a:gd name="connsiteY24" fmla="*/ 42862 h 2343251"/>
              <a:gd name="connsiteX25" fmla="*/ 885825 w 966787"/>
              <a:gd name="connsiteY25" fmla="*/ 0 h 2343251"/>
              <a:gd name="connsiteX26" fmla="*/ 966787 w 966787"/>
              <a:gd name="connsiteY26" fmla="*/ 14287 h 2343251"/>
              <a:gd name="connsiteX27" fmla="*/ 914400 w 966787"/>
              <a:gd name="connsiteY27" fmla="*/ 71437 h 2343251"/>
              <a:gd name="connsiteX28" fmla="*/ 852487 w 966787"/>
              <a:gd name="connsiteY28" fmla="*/ 114300 h 2343251"/>
              <a:gd name="connsiteX29" fmla="*/ 747712 w 966787"/>
              <a:gd name="connsiteY29" fmla="*/ 133350 h 2343251"/>
              <a:gd name="connsiteX30" fmla="*/ 666750 w 966787"/>
              <a:gd name="connsiteY30" fmla="*/ 195262 h 2343251"/>
              <a:gd name="connsiteX31" fmla="*/ 657225 w 966787"/>
              <a:gd name="connsiteY31" fmla="*/ 238125 h 2343251"/>
              <a:gd name="connsiteX32" fmla="*/ 728662 w 966787"/>
              <a:gd name="connsiteY32" fmla="*/ 195262 h 2343251"/>
              <a:gd name="connsiteX33" fmla="*/ 790575 w 966787"/>
              <a:gd name="connsiteY33" fmla="*/ 161925 h 2343251"/>
              <a:gd name="connsiteX34" fmla="*/ 857250 w 966787"/>
              <a:gd name="connsiteY34" fmla="*/ 152400 h 2343251"/>
              <a:gd name="connsiteX35" fmla="*/ 947737 w 966787"/>
              <a:gd name="connsiteY35" fmla="*/ 61912 h 2343251"/>
              <a:gd name="connsiteX0" fmla="*/ 892726 w 1003833"/>
              <a:gd name="connsiteY0" fmla="*/ 2343251 h 2343251"/>
              <a:gd name="connsiteX1" fmla="*/ 881062 w 1003833"/>
              <a:gd name="connsiteY1" fmla="*/ 2290762 h 2343251"/>
              <a:gd name="connsiteX2" fmla="*/ 757237 w 1003833"/>
              <a:gd name="connsiteY2" fmla="*/ 2228850 h 2343251"/>
              <a:gd name="connsiteX3" fmla="*/ 642937 w 1003833"/>
              <a:gd name="connsiteY3" fmla="*/ 2038350 h 2343251"/>
              <a:gd name="connsiteX4" fmla="*/ 609600 w 1003833"/>
              <a:gd name="connsiteY4" fmla="*/ 1947862 h 2343251"/>
              <a:gd name="connsiteX5" fmla="*/ 471487 w 1003833"/>
              <a:gd name="connsiteY5" fmla="*/ 1800225 h 2343251"/>
              <a:gd name="connsiteX6" fmla="*/ 428625 w 1003833"/>
              <a:gd name="connsiteY6" fmla="*/ 1795462 h 2343251"/>
              <a:gd name="connsiteX7" fmla="*/ 371475 w 1003833"/>
              <a:gd name="connsiteY7" fmla="*/ 1885950 h 2343251"/>
              <a:gd name="connsiteX8" fmla="*/ 295275 w 1003833"/>
              <a:gd name="connsiteY8" fmla="*/ 1905000 h 2343251"/>
              <a:gd name="connsiteX9" fmla="*/ 290512 w 1003833"/>
              <a:gd name="connsiteY9" fmla="*/ 1833562 h 2343251"/>
              <a:gd name="connsiteX10" fmla="*/ 171450 w 1003833"/>
              <a:gd name="connsiteY10" fmla="*/ 1771650 h 2343251"/>
              <a:gd name="connsiteX11" fmla="*/ 147637 w 1003833"/>
              <a:gd name="connsiteY11" fmla="*/ 1695450 h 2343251"/>
              <a:gd name="connsiteX12" fmla="*/ 104775 w 1003833"/>
              <a:gd name="connsiteY12" fmla="*/ 1728787 h 2343251"/>
              <a:gd name="connsiteX13" fmla="*/ 0 w 1003833"/>
              <a:gd name="connsiteY13" fmla="*/ 1709737 h 2343251"/>
              <a:gd name="connsiteX14" fmla="*/ 0 w 1003833"/>
              <a:gd name="connsiteY14" fmla="*/ 101600 h 2343251"/>
              <a:gd name="connsiteX15" fmla="*/ 71437 w 1003833"/>
              <a:gd name="connsiteY15" fmla="*/ 85725 h 2343251"/>
              <a:gd name="connsiteX16" fmla="*/ 133350 w 1003833"/>
              <a:gd name="connsiteY16" fmla="*/ 133350 h 2343251"/>
              <a:gd name="connsiteX17" fmla="*/ 400050 w 1003833"/>
              <a:gd name="connsiteY17" fmla="*/ 271462 h 2343251"/>
              <a:gd name="connsiteX18" fmla="*/ 447675 w 1003833"/>
              <a:gd name="connsiteY18" fmla="*/ 266700 h 2343251"/>
              <a:gd name="connsiteX19" fmla="*/ 452437 w 1003833"/>
              <a:gd name="connsiteY19" fmla="*/ 185737 h 2343251"/>
              <a:gd name="connsiteX20" fmla="*/ 442912 w 1003833"/>
              <a:gd name="connsiteY20" fmla="*/ 152400 h 2343251"/>
              <a:gd name="connsiteX21" fmla="*/ 552450 w 1003833"/>
              <a:gd name="connsiteY21" fmla="*/ 114300 h 2343251"/>
              <a:gd name="connsiteX22" fmla="*/ 595312 w 1003833"/>
              <a:gd name="connsiteY22" fmla="*/ 133350 h 2343251"/>
              <a:gd name="connsiteX23" fmla="*/ 685800 w 1003833"/>
              <a:gd name="connsiteY23" fmla="*/ 95250 h 2343251"/>
              <a:gd name="connsiteX24" fmla="*/ 814387 w 1003833"/>
              <a:gd name="connsiteY24" fmla="*/ 42862 h 2343251"/>
              <a:gd name="connsiteX25" fmla="*/ 885825 w 1003833"/>
              <a:gd name="connsiteY25" fmla="*/ 0 h 2343251"/>
              <a:gd name="connsiteX26" fmla="*/ 966787 w 1003833"/>
              <a:gd name="connsiteY26" fmla="*/ 14287 h 2343251"/>
              <a:gd name="connsiteX27" fmla="*/ 914400 w 1003833"/>
              <a:gd name="connsiteY27" fmla="*/ 71437 h 2343251"/>
              <a:gd name="connsiteX28" fmla="*/ 852487 w 1003833"/>
              <a:gd name="connsiteY28" fmla="*/ 114300 h 2343251"/>
              <a:gd name="connsiteX29" fmla="*/ 747712 w 1003833"/>
              <a:gd name="connsiteY29" fmla="*/ 133350 h 2343251"/>
              <a:gd name="connsiteX30" fmla="*/ 666750 w 1003833"/>
              <a:gd name="connsiteY30" fmla="*/ 195262 h 2343251"/>
              <a:gd name="connsiteX31" fmla="*/ 657225 w 1003833"/>
              <a:gd name="connsiteY31" fmla="*/ 238125 h 2343251"/>
              <a:gd name="connsiteX32" fmla="*/ 728662 w 1003833"/>
              <a:gd name="connsiteY32" fmla="*/ 195262 h 2343251"/>
              <a:gd name="connsiteX33" fmla="*/ 790575 w 1003833"/>
              <a:gd name="connsiteY33" fmla="*/ 161925 h 2343251"/>
              <a:gd name="connsiteX34" fmla="*/ 857250 w 1003833"/>
              <a:gd name="connsiteY34" fmla="*/ 152400 h 2343251"/>
              <a:gd name="connsiteX35" fmla="*/ 1003833 w 1003833"/>
              <a:gd name="connsiteY35" fmla="*/ 53900 h 2343251"/>
              <a:gd name="connsiteX0" fmla="*/ 892726 w 1003833"/>
              <a:gd name="connsiteY0" fmla="*/ 2343251 h 2353431"/>
              <a:gd name="connsiteX1" fmla="*/ 901576 w 1003833"/>
              <a:gd name="connsiteY1" fmla="*/ 2353431 h 2353431"/>
              <a:gd name="connsiteX2" fmla="*/ 881062 w 1003833"/>
              <a:gd name="connsiteY2" fmla="*/ 2290762 h 2353431"/>
              <a:gd name="connsiteX3" fmla="*/ 757237 w 1003833"/>
              <a:gd name="connsiteY3" fmla="*/ 2228850 h 2353431"/>
              <a:gd name="connsiteX4" fmla="*/ 642937 w 1003833"/>
              <a:gd name="connsiteY4" fmla="*/ 2038350 h 2353431"/>
              <a:gd name="connsiteX5" fmla="*/ 609600 w 1003833"/>
              <a:gd name="connsiteY5" fmla="*/ 1947862 h 2353431"/>
              <a:gd name="connsiteX6" fmla="*/ 471487 w 1003833"/>
              <a:gd name="connsiteY6" fmla="*/ 1800225 h 2353431"/>
              <a:gd name="connsiteX7" fmla="*/ 428625 w 1003833"/>
              <a:gd name="connsiteY7" fmla="*/ 1795462 h 2353431"/>
              <a:gd name="connsiteX8" fmla="*/ 371475 w 1003833"/>
              <a:gd name="connsiteY8" fmla="*/ 1885950 h 2353431"/>
              <a:gd name="connsiteX9" fmla="*/ 295275 w 1003833"/>
              <a:gd name="connsiteY9" fmla="*/ 1905000 h 2353431"/>
              <a:gd name="connsiteX10" fmla="*/ 290512 w 1003833"/>
              <a:gd name="connsiteY10" fmla="*/ 1833562 h 2353431"/>
              <a:gd name="connsiteX11" fmla="*/ 171450 w 1003833"/>
              <a:gd name="connsiteY11" fmla="*/ 1771650 h 2353431"/>
              <a:gd name="connsiteX12" fmla="*/ 147637 w 1003833"/>
              <a:gd name="connsiteY12" fmla="*/ 1695450 h 2353431"/>
              <a:gd name="connsiteX13" fmla="*/ 104775 w 1003833"/>
              <a:gd name="connsiteY13" fmla="*/ 1728787 h 2353431"/>
              <a:gd name="connsiteX14" fmla="*/ 0 w 1003833"/>
              <a:gd name="connsiteY14" fmla="*/ 1709737 h 2353431"/>
              <a:gd name="connsiteX15" fmla="*/ 0 w 1003833"/>
              <a:gd name="connsiteY15" fmla="*/ 101600 h 2353431"/>
              <a:gd name="connsiteX16" fmla="*/ 71437 w 1003833"/>
              <a:gd name="connsiteY16" fmla="*/ 85725 h 2353431"/>
              <a:gd name="connsiteX17" fmla="*/ 133350 w 1003833"/>
              <a:gd name="connsiteY17" fmla="*/ 133350 h 2353431"/>
              <a:gd name="connsiteX18" fmla="*/ 400050 w 1003833"/>
              <a:gd name="connsiteY18" fmla="*/ 271462 h 2353431"/>
              <a:gd name="connsiteX19" fmla="*/ 447675 w 1003833"/>
              <a:gd name="connsiteY19" fmla="*/ 266700 h 2353431"/>
              <a:gd name="connsiteX20" fmla="*/ 452437 w 1003833"/>
              <a:gd name="connsiteY20" fmla="*/ 185737 h 2353431"/>
              <a:gd name="connsiteX21" fmla="*/ 442912 w 1003833"/>
              <a:gd name="connsiteY21" fmla="*/ 152400 h 2353431"/>
              <a:gd name="connsiteX22" fmla="*/ 552450 w 1003833"/>
              <a:gd name="connsiteY22" fmla="*/ 114300 h 2353431"/>
              <a:gd name="connsiteX23" fmla="*/ 595312 w 1003833"/>
              <a:gd name="connsiteY23" fmla="*/ 133350 h 2353431"/>
              <a:gd name="connsiteX24" fmla="*/ 685800 w 1003833"/>
              <a:gd name="connsiteY24" fmla="*/ 95250 h 2353431"/>
              <a:gd name="connsiteX25" fmla="*/ 814387 w 1003833"/>
              <a:gd name="connsiteY25" fmla="*/ 42862 h 2353431"/>
              <a:gd name="connsiteX26" fmla="*/ 885825 w 1003833"/>
              <a:gd name="connsiteY26" fmla="*/ 0 h 2353431"/>
              <a:gd name="connsiteX27" fmla="*/ 966787 w 1003833"/>
              <a:gd name="connsiteY27" fmla="*/ 14287 h 2353431"/>
              <a:gd name="connsiteX28" fmla="*/ 914400 w 1003833"/>
              <a:gd name="connsiteY28" fmla="*/ 71437 h 2353431"/>
              <a:gd name="connsiteX29" fmla="*/ 852487 w 1003833"/>
              <a:gd name="connsiteY29" fmla="*/ 114300 h 2353431"/>
              <a:gd name="connsiteX30" fmla="*/ 747712 w 1003833"/>
              <a:gd name="connsiteY30" fmla="*/ 133350 h 2353431"/>
              <a:gd name="connsiteX31" fmla="*/ 666750 w 1003833"/>
              <a:gd name="connsiteY31" fmla="*/ 195262 h 2353431"/>
              <a:gd name="connsiteX32" fmla="*/ 657225 w 1003833"/>
              <a:gd name="connsiteY32" fmla="*/ 238125 h 2353431"/>
              <a:gd name="connsiteX33" fmla="*/ 728662 w 1003833"/>
              <a:gd name="connsiteY33" fmla="*/ 195262 h 2353431"/>
              <a:gd name="connsiteX34" fmla="*/ 790575 w 1003833"/>
              <a:gd name="connsiteY34" fmla="*/ 161925 h 2353431"/>
              <a:gd name="connsiteX35" fmla="*/ 857250 w 1003833"/>
              <a:gd name="connsiteY35" fmla="*/ 152400 h 2353431"/>
              <a:gd name="connsiteX36" fmla="*/ 1003833 w 1003833"/>
              <a:gd name="connsiteY36" fmla="*/ 53900 h 2353431"/>
              <a:gd name="connsiteX0" fmla="*/ 892726 w 1003833"/>
              <a:gd name="connsiteY0" fmla="*/ 2343251 h 2513707"/>
              <a:gd name="connsiteX1" fmla="*/ 969695 w 1003833"/>
              <a:gd name="connsiteY1" fmla="*/ 2513707 h 2513707"/>
              <a:gd name="connsiteX2" fmla="*/ 881062 w 1003833"/>
              <a:gd name="connsiteY2" fmla="*/ 2290762 h 2513707"/>
              <a:gd name="connsiteX3" fmla="*/ 757237 w 1003833"/>
              <a:gd name="connsiteY3" fmla="*/ 2228850 h 2513707"/>
              <a:gd name="connsiteX4" fmla="*/ 642937 w 1003833"/>
              <a:gd name="connsiteY4" fmla="*/ 2038350 h 2513707"/>
              <a:gd name="connsiteX5" fmla="*/ 609600 w 1003833"/>
              <a:gd name="connsiteY5" fmla="*/ 1947862 h 2513707"/>
              <a:gd name="connsiteX6" fmla="*/ 471487 w 1003833"/>
              <a:gd name="connsiteY6" fmla="*/ 1800225 h 2513707"/>
              <a:gd name="connsiteX7" fmla="*/ 428625 w 1003833"/>
              <a:gd name="connsiteY7" fmla="*/ 1795462 h 2513707"/>
              <a:gd name="connsiteX8" fmla="*/ 371475 w 1003833"/>
              <a:gd name="connsiteY8" fmla="*/ 1885950 h 2513707"/>
              <a:gd name="connsiteX9" fmla="*/ 295275 w 1003833"/>
              <a:gd name="connsiteY9" fmla="*/ 1905000 h 2513707"/>
              <a:gd name="connsiteX10" fmla="*/ 290512 w 1003833"/>
              <a:gd name="connsiteY10" fmla="*/ 1833562 h 2513707"/>
              <a:gd name="connsiteX11" fmla="*/ 171450 w 1003833"/>
              <a:gd name="connsiteY11" fmla="*/ 1771650 h 2513707"/>
              <a:gd name="connsiteX12" fmla="*/ 147637 w 1003833"/>
              <a:gd name="connsiteY12" fmla="*/ 1695450 h 2513707"/>
              <a:gd name="connsiteX13" fmla="*/ 104775 w 1003833"/>
              <a:gd name="connsiteY13" fmla="*/ 1728787 h 2513707"/>
              <a:gd name="connsiteX14" fmla="*/ 0 w 1003833"/>
              <a:gd name="connsiteY14" fmla="*/ 1709737 h 2513707"/>
              <a:gd name="connsiteX15" fmla="*/ 0 w 1003833"/>
              <a:gd name="connsiteY15" fmla="*/ 101600 h 2513707"/>
              <a:gd name="connsiteX16" fmla="*/ 71437 w 1003833"/>
              <a:gd name="connsiteY16" fmla="*/ 85725 h 2513707"/>
              <a:gd name="connsiteX17" fmla="*/ 133350 w 1003833"/>
              <a:gd name="connsiteY17" fmla="*/ 133350 h 2513707"/>
              <a:gd name="connsiteX18" fmla="*/ 400050 w 1003833"/>
              <a:gd name="connsiteY18" fmla="*/ 271462 h 2513707"/>
              <a:gd name="connsiteX19" fmla="*/ 447675 w 1003833"/>
              <a:gd name="connsiteY19" fmla="*/ 266700 h 2513707"/>
              <a:gd name="connsiteX20" fmla="*/ 452437 w 1003833"/>
              <a:gd name="connsiteY20" fmla="*/ 185737 h 2513707"/>
              <a:gd name="connsiteX21" fmla="*/ 442912 w 1003833"/>
              <a:gd name="connsiteY21" fmla="*/ 152400 h 2513707"/>
              <a:gd name="connsiteX22" fmla="*/ 552450 w 1003833"/>
              <a:gd name="connsiteY22" fmla="*/ 114300 h 2513707"/>
              <a:gd name="connsiteX23" fmla="*/ 595312 w 1003833"/>
              <a:gd name="connsiteY23" fmla="*/ 133350 h 2513707"/>
              <a:gd name="connsiteX24" fmla="*/ 685800 w 1003833"/>
              <a:gd name="connsiteY24" fmla="*/ 95250 h 2513707"/>
              <a:gd name="connsiteX25" fmla="*/ 814387 w 1003833"/>
              <a:gd name="connsiteY25" fmla="*/ 42862 h 2513707"/>
              <a:gd name="connsiteX26" fmla="*/ 885825 w 1003833"/>
              <a:gd name="connsiteY26" fmla="*/ 0 h 2513707"/>
              <a:gd name="connsiteX27" fmla="*/ 966787 w 1003833"/>
              <a:gd name="connsiteY27" fmla="*/ 14287 h 2513707"/>
              <a:gd name="connsiteX28" fmla="*/ 914400 w 1003833"/>
              <a:gd name="connsiteY28" fmla="*/ 71437 h 2513707"/>
              <a:gd name="connsiteX29" fmla="*/ 852487 w 1003833"/>
              <a:gd name="connsiteY29" fmla="*/ 114300 h 2513707"/>
              <a:gd name="connsiteX30" fmla="*/ 747712 w 1003833"/>
              <a:gd name="connsiteY30" fmla="*/ 133350 h 2513707"/>
              <a:gd name="connsiteX31" fmla="*/ 666750 w 1003833"/>
              <a:gd name="connsiteY31" fmla="*/ 195262 h 2513707"/>
              <a:gd name="connsiteX32" fmla="*/ 657225 w 1003833"/>
              <a:gd name="connsiteY32" fmla="*/ 238125 h 2513707"/>
              <a:gd name="connsiteX33" fmla="*/ 728662 w 1003833"/>
              <a:gd name="connsiteY33" fmla="*/ 195262 h 2513707"/>
              <a:gd name="connsiteX34" fmla="*/ 790575 w 1003833"/>
              <a:gd name="connsiteY34" fmla="*/ 161925 h 2513707"/>
              <a:gd name="connsiteX35" fmla="*/ 857250 w 1003833"/>
              <a:gd name="connsiteY35" fmla="*/ 152400 h 2513707"/>
              <a:gd name="connsiteX36" fmla="*/ 1003833 w 1003833"/>
              <a:gd name="connsiteY36" fmla="*/ 53900 h 2513707"/>
              <a:gd name="connsiteX0" fmla="*/ 892726 w 1003833"/>
              <a:gd name="connsiteY0" fmla="*/ 2343251 h 2505694"/>
              <a:gd name="connsiteX1" fmla="*/ 845480 w 1003833"/>
              <a:gd name="connsiteY1" fmla="*/ 2505694 h 2505694"/>
              <a:gd name="connsiteX2" fmla="*/ 881062 w 1003833"/>
              <a:gd name="connsiteY2" fmla="*/ 2290762 h 2505694"/>
              <a:gd name="connsiteX3" fmla="*/ 757237 w 1003833"/>
              <a:gd name="connsiteY3" fmla="*/ 2228850 h 2505694"/>
              <a:gd name="connsiteX4" fmla="*/ 642937 w 1003833"/>
              <a:gd name="connsiteY4" fmla="*/ 2038350 h 2505694"/>
              <a:gd name="connsiteX5" fmla="*/ 609600 w 1003833"/>
              <a:gd name="connsiteY5" fmla="*/ 1947862 h 2505694"/>
              <a:gd name="connsiteX6" fmla="*/ 471487 w 1003833"/>
              <a:gd name="connsiteY6" fmla="*/ 1800225 h 2505694"/>
              <a:gd name="connsiteX7" fmla="*/ 428625 w 1003833"/>
              <a:gd name="connsiteY7" fmla="*/ 1795462 h 2505694"/>
              <a:gd name="connsiteX8" fmla="*/ 371475 w 1003833"/>
              <a:gd name="connsiteY8" fmla="*/ 1885950 h 2505694"/>
              <a:gd name="connsiteX9" fmla="*/ 295275 w 1003833"/>
              <a:gd name="connsiteY9" fmla="*/ 1905000 h 2505694"/>
              <a:gd name="connsiteX10" fmla="*/ 290512 w 1003833"/>
              <a:gd name="connsiteY10" fmla="*/ 1833562 h 2505694"/>
              <a:gd name="connsiteX11" fmla="*/ 171450 w 1003833"/>
              <a:gd name="connsiteY11" fmla="*/ 1771650 h 2505694"/>
              <a:gd name="connsiteX12" fmla="*/ 147637 w 1003833"/>
              <a:gd name="connsiteY12" fmla="*/ 1695450 h 2505694"/>
              <a:gd name="connsiteX13" fmla="*/ 104775 w 1003833"/>
              <a:gd name="connsiteY13" fmla="*/ 1728787 h 2505694"/>
              <a:gd name="connsiteX14" fmla="*/ 0 w 1003833"/>
              <a:gd name="connsiteY14" fmla="*/ 1709737 h 2505694"/>
              <a:gd name="connsiteX15" fmla="*/ 0 w 1003833"/>
              <a:gd name="connsiteY15" fmla="*/ 101600 h 2505694"/>
              <a:gd name="connsiteX16" fmla="*/ 71437 w 1003833"/>
              <a:gd name="connsiteY16" fmla="*/ 85725 h 2505694"/>
              <a:gd name="connsiteX17" fmla="*/ 133350 w 1003833"/>
              <a:gd name="connsiteY17" fmla="*/ 133350 h 2505694"/>
              <a:gd name="connsiteX18" fmla="*/ 400050 w 1003833"/>
              <a:gd name="connsiteY18" fmla="*/ 271462 h 2505694"/>
              <a:gd name="connsiteX19" fmla="*/ 447675 w 1003833"/>
              <a:gd name="connsiteY19" fmla="*/ 266700 h 2505694"/>
              <a:gd name="connsiteX20" fmla="*/ 452437 w 1003833"/>
              <a:gd name="connsiteY20" fmla="*/ 185737 h 2505694"/>
              <a:gd name="connsiteX21" fmla="*/ 442912 w 1003833"/>
              <a:gd name="connsiteY21" fmla="*/ 152400 h 2505694"/>
              <a:gd name="connsiteX22" fmla="*/ 552450 w 1003833"/>
              <a:gd name="connsiteY22" fmla="*/ 114300 h 2505694"/>
              <a:gd name="connsiteX23" fmla="*/ 595312 w 1003833"/>
              <a:gd name="connsiteY23" fmla="*/ 133350 h 2505694"/>
              <a:gd name="connsiteX24" fmla="*/ 685800 w 1003833"/>
              <a:gd name="connsiteY24" fmla="*/ 95250 h 2505694"/>
              <a:gd name="connsiteX25" fmla="*/ 814387 w 1003833"/>
              <a:gd name="connsiteY25" fmla="*/ 42862 h 2505694"/>
              <a:gd name="connsiteX26" fmla="*/ 885825 w 1003833"/>
              <a:gd name="connsiteY26" fmla="*/ 0 h 2505694"/>
              <a:gd name="connsiteX27" fmla="*/ 966787 w 1003833"/>
              <a:gd name="connsiteY27" fmla="*/ 14287 h 2505694"/>
              <a:gd name="connsiteX28" fmla="*/ 914400 w 1003833"/>
              <a:gd name="connsiteY28" fmla="*/ 71437 h 2505694"/>
              <a:gd name="connsiteX29" fmla="*/ 852487 w 1003833"/>
              <a:gd name="connsiteY29" fmla="*/ 114300 h 2505694"/>
              <a:gd name="connsiteX30" fmla="*/ 747712 w 1003833"/>
              <a:gd name="connsiteY30" fmla="*/ 133350 h 2505694"/>
              <a:gd name="connsiteX31" fmla="*/ 666750 w 1003833"/>
              <a:gd name="connsiteY31" fmla="*/ 195262 h 2505694"/>
              <a:gd name="connsiteX32" fmla="*/ 657225 w 1003833"/>
              <a:gd name="connsiteY32" fmla="*/ 238125 h 2505694"/>
              <a:gd name="connsiteX33" fmla="*/ 728662 w 1003833"/>
              <a:gd name="connsiteY33" fmla="*/ 195262 h 2505694"/>
              <a:gd name="connsiteX34" fmla="*/ 790575 w 1003833"/>
              <a:gd name="connsiteY34" fmla="*/ 161925 h 2505694"/>
              <a:gd name="connsiteX35" fmla="*/ 857250 w 1003833"/>
              <a:gd name="connsiteY35" fmla="*/ 152400 h 2505694"/>
              <a:gd name="connsiteX36" fmla="*/ 1003833 w 1003833"/>
              <a:gd name="connsiteY36" fmla="*/ 53900 h 2505694"/>
              <a:gd name="connsiteX0" fmla="*/ 1004920 w 1004920"/>
              <a:gd name="connsiteY0" fmla="*/ 2323217 h 2505694"/>
              <a:gd name="connsiteX1" fmla="*/ 845480 w 1004920"/>
              <a:gd name="connsiteY1" fmla="*/ 2505694 h 2505694"/>
              <a:gd name="connsiteX2" fmla="*/ 881062 w 1004920"/>
              <a:gd name="connsiteY2" fmla="*/ 2290762 h 2505694"/>
              <a:gd name="connsiteX3" fmla="*/ 757237 w 1004920"/>
              <a:gd name="connsiteY3" fmla="*/ 2228850 h 2505694"/>
              <a:gd name="connsiteX4" fmla="*/ 642937 w 1004920"/>
              <a:gd name="connsiteY4" fmla="*/ 2038350 h 2505694"/>
              <a:gd name="connsiteX5" fmla="*/ 609600 w 1004920"/>
              <a:gd name="connsiteY5" fmla="*/ 1947862 h 2505694"/>
              <a:gd name="connsiteX6" fmla="*/ 471487 w 1004920"/>
              <a:gd name="connsiteY6" fmla="*/ 1800225 h 2505694"/>
              <a:gd name="connsiteX7" fmla="*/ 428625 w 1004920"/>
              <a:gd name="connsiteY7" fmla="*/ 1795462 h 2505694"/>
              <a:gd name="connsiteX8" fmla="*/ 371475 w 1004920"/>
              <a:gd name="connsiteY8" fmla="*/ 1885950 h 2505694"/>
              <a:gd name="connsiteX9" fmla="*/ 295275 w 1004920"/>
              <a:gd name="connsiteY9" fmla="*/ 1905000 h 2505694"/>
              <a:gd name="connsiteX10" fmla="*/ 290512 w 1004920"/>
              <a:gd name="connsiteY10" fmla="*/ 1833562 h 2505694"/>
              <a:gd name="connsiteX11" fmla="*/ 171450 w 1004920"/>
              <a:gd name="connsiteY11" fmla="*/ 1771650 h 2505694"/>
              <a:gd name="connsiteX12" fmla="*/ 147637 w 1004920"/>
              <a:gd name="connsiteY12" fmla="*/ 1695450 h 2505694"/>
              <a:gd name="connsiteX13" fmla="*/ 104775 w 1004920"/>
              <a:gd name="connsiteY13" fmla="*/ 1728787 h 2505694"/>
              <a:gd name="connsiteX14" fmla="*/ 0 w 1004920"/>
              <a:gd name="connsiteY14" fmla="*/ 1709737 h 2505694"/>
              <a:gd name="connsiteX15" fmla="*/ 0 w 1004920"/>
              <a:gd name="connsiteY15" fmla="*/ 101600 h 2505694"/>
              <a:gd name="connsiteX16" fmla="*/ 71437 w 1004920"/>
              <a:gd name="connsiteY16" fmla="*/ 85725 h 2505694"/>
              <a:gd name="connsiteX17" fmla="*/ 133350 w 1004920"/>
              <a:gd name="connsiteY17" fmla="*/ 133350 h 2505694"/>
              <a:gd name="connsiteX18" fmla="*/ 400050 w 1004920"/>
              <a:gd name="connsiteY18" fmla="*/ 271462 h 2505694"/>
              <a:gd name="connsiteX19" fmla="*/ 447675 w 1004920"/>
              <a:gd name="connsiteY19" fmla="*/ 266700 h 2505694"/>
              <a:gd name="connsiteX20" fmla="*/ 452437 w 1004920"/>
              <a:gd name="connsiteY20" fmla="*/ 185737 h 2505694"/>
              <a:gd name="connsiteX21" fmla="*/ 442912 w 1004920"/>
              <a:gd name="connsiteY21" fmla="*/ 152400 h 2505694"/>
              <a:gd name="connsiteX22" fmla="*/ 552450 w 1004920"/>
              <a:gd name="connsiteY22" fmla="*/ 114300 h 2505694"/>
              <a:gd name="connsiteX23" fmla="*/ 595312 w 1004920"/>
              <a:gd name="connsiteY23" fmla="*/ 133350 h 2505694"/>
              <a:gd name="connsiteX24" fmla="*/ 685800 w 1004920"/>
              <a:gd name="connsiteY24" fmla="*/ 95250 h 2505694"/>
              <a:gd name="connsiteX25" fmla="*/ 814387 w 1004920"/>
              <a:gd name="connsiteY25" fmla="*/ 42862 h 2505694"/>
              <a:gd name="connsiteX26" fmla="*/ 885825 w 1004920"/>
              <a:gd name="connsiteY26" fmla="*/ 0 h 2505694"/>
              <a:gd name="connsiteX27" fmla="*/ 966787 w 1004920"/>
              <a:gd name="connsiteY27" fmla="*/ 14287 h 2505694"/>
              <a:gd name="connsiteX28" fmla="*/ 914400 w 1004920"/>
              <a:gd name="connsiteY28" fmla="*/ 71437 h 2505694"/>
              <a:gd name="connsiteX29" fmla="*/ 852487 w 1004920"/>
              <a:gd name="connsiteY29" fmla="*/ 114300 h 2505694"/>
              <a:gd name="connsiteX30" fmla="*/ 747712 w 1004920"/>
              <a:gd name="connsiteY30" fmla="*/ 133350 h 2505694"/>
              <a:gd name="connsiteX31" fmla="*/ 666750 w 1004920"/>
              <a:gd name="connsiteY31" fmla="*/ 195262 h 2505694"/>
              <a:gd name="connsiteX32" fmla="*/ 657225 w 1004920"/>
              <a:gd name="connsiteY32" fmla="*/ 238125 h 2505694"/>
              <a:gd name="connsiteX33" fmla="*/ 728662 w 1004920"/>
              <a:gd name="connsiteY33" fmla="*/ 195262 h 2505694"/>
              <a:gd name="connsiteX34" fmla="*/ 790575 w 1004920"/>
              <a:gd name="connsiteY34" fmla="*/ 161925 h 2505694"/>
              <a:gd name="connsiteX35" fmla="*/ 857250 w 1004920"/>
              <a:gd name="connsiteY35" fmla="*/ 152400 h 2505694"/>
              <a:gd name="connsiteX36" fmla="*/ 1003833 w 1004920"/>
              <a:gd name="connsiteY36" fmla="*/ 53900 h 2505694"/>
              <a:gd name="connsiteX0" fmla="*/ 1004920 w 1004920"/>
              <a:gd name="connsiteY0" fmla="*/ 2323217 h 2381481"/>
              <a:gd name="connsiteX1" fmla="*/ 917605 w 1004920"/>
              <a:gd name="connsiteY1" fmla="*/ 2381481 h 2381481"/>
              <a:gd name="connsiteX2" fmla="*/ 881062 w 1004920"/>
              <a:gd name="connsiteY2" fmla="*/ 2290762 h 2381481"/>
              <a:gd name="connsiteX3" fmla="*/ 757237 w 1004920"/>
              <a:gd name="connsiteY3" fmla="*/ 2228850 h 2381481"/>
              <a:gd name="connsiteX4" fmla="*/ 642937 w 1004920"/>
              <a:gd name="connsiteY4" fmla="*/ 2038350 h 2381481"/>
              <a:gd name="connsiteX5" fmla="*/ 609600 w 1004920"/>
              <a:gd name="connsiteY5" fmla="*/ 1947862 h 2381481"/>
              <a:gd name="connsiteX6" fmla="*/ 471487 w 1004920"/>
              <a:gd name="connsiteY6" fmla="*/ 1800225 h 2381481"/>
              <a:gd name="connsiteX7" fmla="*/ 428625 w 1004920"/>
              <a:gd name="connsiteY7" fmla="*/ 1795462 h 2381481"/>
              <a:gd name="connsiteX8" fmla="*/ 371475 w 1004920"/>
              <a:gd name="connsiteY8" fmla="*/ 1885950 h 2381481"/>
              <a:gd name="connsiteX9" fmla="*/ 295275 w 1004920"/>
              <a:gd name="connsiteY9" fmla="*/ 1905000 h 2381481"/>
              <a:gd name="connsiteX10" fmla="*/ 290512 w 1004920"/>
              <a:gd name="connsiteY10" fmla="*/ 1833562 h 2381481"/>
              <a:gd name="connsiteX11" fmla="*/ 171450 w 1004920"/>
              <a:gd name="connsiteY11" fmla="*/ 1771650 h 2381481"/>
              <a:gd name="connsiteX12" fmla="*/ 147637 w 1004920"/>
              <a:gd name="connsiteY12" fmla="*/ 1695450 h 2381481"/>
              <a:gd name="connsiteX13" fmla="*/ 104775 w 1004920"/>
              <a:gd name="connsiteY13" fmla="*/ 1728787 h 2381481"/>
              <a:gd name="connsiteX14" fmla="*/ 0 w 1004920"/>
              <a:gd name="connsiteY14" fmla="*/ 1709737 h 2381481"/>
              <a:gd name="connsiteX15" fmla="*/ 0 w 1004920"/>
              <a:gd name="connsiteY15" fmla="*/ 101600 h 2381481"/>
              <a:gd name="connsiteX16" fmla="*/ 71437 w 1004920"/>
              <a:gd name="connsiteY16" fmla="*/ 85725 h 2381481"/>
              <a:gd name="connsiteX17" fmla="*/ 133350 w 1004920"/>
              <a:gd name="connsiteY17" fmla="*/ 133350 h 2381481"/>
              <a:gd name="connsiteX18" fmla="*/ 400050 w 1004920"/>
              <a:gd name="connsiteY18" fmla="*/ 271462 h 2381481"/>
              <a:gd name="connsiteX19" fmla="*/ 447675 w 1004920"/>
              <a:gd name="connsiteY19" fmla="*/ 266700 h 2381481"/>
              <a:gd name="connsiteX20" fmla="*/ 452437 w 1004920"/>
              <a:gd name="connsiteY20" fmla="*/ 185737 h 2381481"/>
              <a:gd name="connsiteX21" fmla="*/ 442912 w 1004920"/>
              <a:gd name="connsiteY21" fmla="*/ 152400 h 2381481"/>
              <a:gd name="connsiteX22" fmla="*/ 552450 w 1004920"/>
              <a:gd name="connsiteY22" fmla="*/ 114300 h 2381481"/>
              <a:gd name="connsiteX23" fmla="*/ 595312 w 1004920"/>
              <a:gd name="connsiteY23" fmla="*/ 133350 h 2381481"/>
              <a:gd name="connsiteX24" fmla="*/ 685800 w 1004920"/>
              <a:gd name="connsiteY24" fmla="*/ 95250 h 2381481"/>
              <a:gd name="connsiteX25" fmla="*/ 814387 w 1004920"/>
              <a:gd name="connsiteY25" fmla="*/ 42862 h 2381481"/>
              <a:gd name="connsiteX26" fmla="*/ 885825 w 1004920"/>
              <a:gd name="connsiteY26" fmla="*/ 0 h 2381481"/>
              <a:gd name="connsiteX27" fmla="*/ 966787 w 1004920"/>
              <a:gd name="connsiteY27" fmla="*/ 14287 h 2381481"/>
              <a:gd name="connsiteX28" fmla="*/ 914400 w 1004920"/>
              <a:gd name="connsiteY28" fmla="*/ 71437 h 2381481"/>
              <a:gd name="connsiteX29" fmla="*/ 852487 w 1004920"/>
              <a:gd name="connsiteY29" fmla="*/ 114300 h 2381481"/>
              <a:gd name="connsiteX30" fmla="*/ 747712 w 1004920"/>
              <a:gd name="connsiteY30" fmla="*/ 133350 h 2381481"/>
              <a:gd name="connsiteX31" fmla="*/ 666750 w 1004920"/>
              <a:gd name="connsiteY31" fmla="*/ 195262 h 2381481"/>
              <a:gd name="connsiteX32" fmla="*/ 657225 w 1004920"/>
              <a:gd name="connsiteY32" fmla="*/ 238125 h 2381481"/>
              <a:gd name="connsiteX33" fmla="*/ 728662 w 1004920"/>
              <a:gd name="connsiteY33" fmla="*/ 195262 h 2381481"/>
              <a:gd name="connsiteX34" fmla="*/ 790575 w 1004920"/>
              <a:gd name="connsiteY34" fmla="*/ 161925 h 2381481"/>
              <a:gd name="connsiteX35" fmla="*/ 857250 w 1004920"/>
              <a:gd name="connsiteY35" fmla="*/ 152400 h 2381481"/>
              <a:gd name="connsiteX36" fmla="*/ 1003833 w 1004920"/>
              <a:gd name="connsiteY36" fmla="*/ 53900 h 2381481"/>
              <a:gd name="connsiteX0" fmla="*/ 1004920 w 1004920"/>
              <a:gd name="connsiteY0" fmla="*/ 2323217 h 2409530"/>
              <a:gd name="connsiteX1" fmla="*/ 897571 w 1004920"/>
              <a:gd name="connsiteY1" fmla="*/ 2409530 h 2409530"/>
              <a:gd name="connsiteX2" fmla="*/ 881062 w 1004920"/>
              <a:gd name="connsiteY2" fmla="*/ 2290762 h 2409530"/>
              <a:gd name="connsiteX3" fmla="*/ 757237 w 1004920"/>
              <a:gd name="connsiteY3" fmla="*/ 2228850 h 2409530"/>
              <a:gd name="connsiteX4" fmla="*/ 642937 w 1004920"/>
              <a:gd name="connsiteY4" fmla="*/ 2038350 h 2409530"/>
              <a:gd name="connsiteX5" fmla="*/ 609600 w 1004920"/>
              <a:gd name="connsiteY5" fmla="*/ 1947862 h 2409530"/>
              <a:gd name="connsiteX6" fmla="*/ 471487 w 1004920"/>
              <a:gd name="connsiteY6" fmla="*/ 1800225 h 2409530"/>
              <a:gd name="connsiteX7" fmla="*/ 428625 w 1004920"/>
              <a:gd name="connsiteY7" fmla="*/ 1795462 h 2409530"/>
              <a:gd name="connsiteX8" fmla="*/ 371475 w 1004920"/>
              <a:gd name="connsiteY8" fmla="*/ 1885950 h 2409530"/>
              <a:gd name="connsiteX9" fmla="*/ 295275 w 1004920"/>
              <a:gd name="connsiteY9" fmla="*/ 1905000 h 2409530"/>
              <a:gd name="connsiteX10" fmla="*/ 290512 w 1004920"/>
              <a:gd name="connsiteY10" fmla="*/ 1833562 h 2409530"/>
              <a:gd name="connsiteX11" fmla="*/ 171450 w 1004920"/>
              <a:gd name="connsiteY11" fmla="*/ 1771650 h 2409530"/>
              <a:gd name="connsiteX12" fmla="*/ 147637 w 1004920"/>
              <a:gd name="connsiteY12" fmla="*/ 1695450 h 2409530"/>
              <a:gd name="connsiteX13" fmla="*/ 104775 w 1004920"/>
              <a:gd name="connsiteY13" fmla="*/ 1728787 h 2409530"/>
              <a:gd name="connsiteX14" fmla="*/ 0 w 1004920"/>
              <a:gd name="connsiteY14" fmla="*/ 1709737 h 2409530"/>
              <a:gd name="connsiteX15" fmla="*/ 0 w 1004920"/>
              <a:gd name="connsiteY15" fmla="*/ 101600 h 2409530"/>
              <a:gd name="connsiteX16" fmla="*/ 71437 w 1004920"/>
              <a:gd name="connsiteY16" fmla="*/ 85725 h 2409530"/>
              <a:gd name="connsiteX17" fmla="*/ 133350 w 1004920"/>
              <a:gd name="connsiteY17" fmla="*/ 133350 h 2409530"/>
              <a:gd name="connsiteX18" fmla="*/ 400050 w 1004920"/>
              <a:gd name="connsiteY18" fmla="*/ 271462 h 2409530"/>
              <a:gd name="connsiteX19" fmla="*/ 447675 w 1004920"/>
              <a:gd name="connsiteY19" fmla="*/ 266700 h 2409530"/>
              <a:gd name="connsiteX20" fmla="*/ 452437 w 1004920"/>
              <a:gd name="connsiteY20" fmla="*/ 185737 h 2409530"/>
              <a:gd name="connsiteX21" fmla="*/ 442912 w 1004920"/>
              <a:gd name="connsiteY21" fmla="*/ 152400 h 2409530"/>
              <a:gd name="connsiteX22" fmla="*/ 552450 w 1004920"/>
              <a:gd name="connsiteY22" fmla="*/ 114300 h 2409530"/>
              <a:gd name="connsiteX23" fmla="*/ 595312 w 1004920"/>
              <a:gd name="connsiteY23" fmla="*/ 133350 h 2409530"/>
              <a:gd name="connsiteX24" fmla="*/ 685800 w 1004920"/>
              <a:gd name="connsiteY24" fmla="*/ 95250 h 2409530"/>
              <a:gd name="connsiteX25" fmla="*/ 814387 w 1004920"/>
              <a:gd name="connsiteY25" fmla="*/ 42862 h 2409530"/>
              <a:gd name="connsiteX26" fmla="*/ 885825 w 1004920"/>
              <a:gd name="connsiteY26" fmla="*/ 0 h 2409530"/>
              <a:gd name="connsiteX27" fmla="*/ 966787 w 1004920"/>
              <a:gd name="connsiteY27" fmla="*/ 14287 h 2409530"/>
              <a:gd name="connsiteX28" fmla="*/ 914400 w 1004920"/>
              <a:gd name="connsiteY28" fmla="*/ 71437 h 2409530"/>
              <a:gd name="connsiteX29" fmla="*/ 852487 w 1004920"/>
              <a:gd name="connsiteY29" fmla="*/ 114300 h 2409530"/>
              <a:gd name="connsiteX30" fmla="*/ 747712 w 1004920"/>
              <a:gd name="connsiteY30" fmla="*/ 133350 h 2409530"/>
              <a:gd name="connsiteX31" fmla="*/ 666750 w 1004920"/>
              <a:gd name="connsiteY31" fmla="*/ 195262 h 2409530"/>
              <a:gd name="connsiteX32" fmla="*/ 657225 w 1004920"/>
              <a:gd name="connsiteY32" fmla="*/ 238125 h 2409530"/>
              <a:gd name="connsiteX33" fmla="*/ 728662 w 1004920"/>
              <a:gd name="connsiteY33" fmla="*/ 195262 h 2409530"/>
              <a:gd name="connsiteX34" fmla="*/ 790575 w 1004920"/>
              <a:gd name="connsiteY34" fmla="*/ 161925 h 2409530"/>
              <a:gd name="connsiteX35" fmla="*/ 857250 w 1004920"/>
              <a:gd name="connsiteY35" fmla="*/ 152400 h 2409530"/>
              <a:gd name="connsiteX36" fmla="*/ 1003833 w 1004920"/>
              <a:gd name="connsiteY36" fmla="*/ 53900 h 240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004920" h="2409530">
                <a:moveTo>
                  <a:pt x="1004920" y="2323217"/>
                </a:moveTo>
                <a:lnTo>
                  <a:pt x="897571" y="2409530"/>
                </a:lnTo>
                <a:lnTo>
                  <a:pt x="881062" y="2290762"/>
                </a:lnTo>
                <a:lnTo>
                  <a:pt x="757237" y="2228850"/>
                </a:lnTo>
                <a:lnTo>
                  <a:pt x="642937" y="2038350"/>
                </a:lnTo>
                <a:lnTo>
                  <a:pt x="609600" y="1947862"/>
                </a:lnTo>
                <a:lnTo>
                  <a:pt x="471487" y="1800225"/>
                </a:lnTo>
                <a:lnTo>
                  <a:pt x="428625" y="1795462"/>
                </a:lnTo>
                <a:lnTo>
                  <a:pt x="371475" y="1885950"/>
                </a:lnTo>
                <a:lnTo>
                  <a:pt x="295275" y="1905000"/>
                </a:lnTo>
                <a:lnTo>
                  <a:pt x="290512" y="1833562"/>
                </a:lnTo>
                <a:lnTo>
                  <a:pt x="171450" y="1771650"/>
                </a:lnTo>
                <a:lnTo>
                  <a:pt x="147637" y="1695450"/>
                </a:lnTo>
                <a:lnTo>
                  <a:pt x="104775" y="1728787"/>
                </a:lnTo>
                <a:lnTo>
                  <a:pt x="0" y="1709737"/>
                </a:lnTo>
                <a:lnTo>
                  <a:pt x="0" y="101600"/>
                </a:lnTo>
                <a:lnTo>
                  <a:pt x="71437" y="85725"/>
                </a:lnTo>
                <a:lnTo>
                  <a:pt x="133350" y="133350"/>
                </a:lnTo>
                <a:lnTo>
                  <a:pt x="400050" y="271462"/>
                </a:lnTo>
                <a:lnTo>
                  <a:pt x="447675" y="266700"/>
                </a:lnTo>
                <a:lnTo>
                  <a:pt x="452437" y="185737"/>
                </a:lnTo>
                <a:lnTo>
                  <a:pt x="442912" y="152400"/>
                </a:lnTo>
                <a:lnTo>
                  <a:pt x="552450" y="114300"/>
                </a:lnTo>
                <a:lnTo>
                  <a:pt x="595312" y="133350"/>
                </a:lnTo>
                <a:lnTo>
                  <a:pt x="685800" y="95250"/>
                </a:lnTo>
                <a:lnTo>
                  <a:pt x="814387" y="42862"/>
                </a:lnTo>
                <a:lnTo>
                  <a:pt x="885825" y="0"/>
                </a:lnTo>
                <a:lnTo>
                  <a:pt x="966787" y="14287"/>
                </a:lnTo>
                <a:lnTo>
                  <a:pt x="914400" y="71437"/>
                </a:lnTo>
                <a:lnTo>
                  <a:pt x="852487" y="114300"/>
                </a:lnTo>
                <a:lnTo>
                  <a:pt x="747712" y="133350"/>
                </a:lnTo>
                <a:lnTo>
                  <a:pt x="666750" y="195262"/>
                </a:lnTo>
                <a:lnTo>
                  <a:pt x="657225" y="238125"/>
                </a:lnTo>
                <a:lnTo>
                  <a:pt x="728662" y="195262"/>
                </a:lnTo>
                <a:lnTo>
                  <a:pt x="790575" y="161925"/>
                </a:lnTo>
                <a:lnTo>
                  <a:pt x="857250" y="152400"/>
                </a:lnTo>
                <a:cubicBezTo>
                  <a:pt x="887412" y="122237"/>
                  <a:pt x="973671" y="84063"/>
                  <a:pt x="1003833" y="53900"/>
                </a:cubicBezTo>
              </a:path>
            </a:pathLst>
          </a:custGeom>
          <a:pattFill prst="trellis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B0060070-E5CF-4F90-8454-B876FBBDD5CE}"/>
              </a:ext>
            </a:extLst>
          </p:cNvPr>
          <p:cNvSpPr/>
          <p:nvPr/>
        </p:nvSpPr>
        <p:spPr>
          <a:xfrm>
            <a:off x="146050" y="5936421"/>
            <a:ext cx="1003300" cy="803331"/>
          </a:xfrm>
          <a:custGeom>
            <a:avLst/>
            <a:gdLst>
              <a:gd name="connsiteX0" fmla="*/ 0 w 1003300"/>
              <a:gd name="connsiteY0" fmla="*/ 6350 h 806450"/>
              <a:gd name="connsiteX1" fmla="*/ 0 w 1003300"/>
              <a:gd name="connsiteY1" fmla="*/ 806450 h 806450"/>
              <a:gd name="connsiteX2" fmla="*/ 31750 w 1003300"/>
              <a:gd name="connsiteY2" fmla="*/ 806450 h 806450"/>
              <a:gd name="connsiteX3" fmla="*/ 1003300 w 1003300"/>
              <a:gd name="connsiteY3" fmla="*/ 806450 h 806450"/>
              <a:gd name="connsiteX4" fmla="*/ 1003300 w 1003300"/>
              <a:gd name="connsiteY4" fmla="*/ 730250 h 806450"/>
              <a:gd name="connsiteX5" fmla="*/ 1003300 w 1003300"/>
              <a:gd name="connsiteY5" fmla="*/ 476250 h 806450"/>
              <a:gd name="connsiteX6" fmla="*/ 276225 w 1003300"/>
              <a:gd name="connsiteY6" fmla="*/ 0 h 806450"/>
              <a:gd name="connsiteX7" fmla="*/ 0 w 1003300"/>
              <a:gd name="connsiteY7" fmla="*/ 6350 h 80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3300" h="806450">
                <a:moveTo>
                  <a:pt x="0" y="6350"/>
                </a:moveTo>
                <a:lnTo>
                  <a:pt x="0" y="806450"/>
                </a:lnTo>
                <a:lnTo>
                  <a:pt x="31750" y="806450"/>
                </a:lnTo>
                <a:lnTo>
                  <a:pt x="1003300" y="806450"/>
                </a:lnTo>
                <a:lnTo>
                  <a:pt x="1003300" y="730250"/>
                </a:lnTo>
                <a:lnTo>
                  <a:pt x="1003300" y="476250"/>
                </a:lnTo>
                <a:lnTo>
                  <a:pt x="276225" y="0"/>
                </a:lnTo>
                <a:lnTo>
                  <a:pt x="0" y="635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36254ED-3210-4734-BA26-F8A530B1C3F9}"/>
              </a:ext>
            </a:extLst>
          </p:cNvPr>
          <p:cNvGrpSpPr/>
          <p:nvPr/>
        </p:nvGrpSpPr>
        <p:grpSpPr>
          <a:xfrm>
            <a:off x="215162" y="1002579"/>
            <a:ext cx="9509367" cy="5645085"/>
            <a:chOff x="215162" y="996950"/>
            <a:chExt cx="9509367" cy="5667005"/>
          </a:xfrm>
          <a:solidFill>
            <a:schemeClr val="bg1"/>
          </a:solidFill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BEFB823-9855-4D70-9BC2-B4763ECC04F4}"/>
                </a:ext>
              </a:extLst>
            </p:cNvPr>
            <p:cNvSpPr/>
            <p:nvPr/>
          </p:nvSpPr>
          <p:spPr>
            <a:xfrm>
              <a:off x="2159000" y="3710940"/>
              <a:ext cx="774700" cy="1102361"/>
            </a:xfrm>
            <a:custGeom>
              <a:avLst/>
              <a:gdLst>
                <a:gd name="connsiteX0" fmla="*/ 88900 w 774700"/>
                <a:gd name="connsiteY0" fmla="*/ 0 h 1102361"/>
                <a:gd name="connsiteX1" fmla="*/ 774700 w 774700"/>
                <a:gd name="connsiteY1" fmla="*/ 0 h 1102361"/>
                <a:gd name="connsiteX2" fmla="*/ 774700 w 774700"/>
                <a:gd name="connsiteY2" fmla="*/ 1102361 h 1102361"/>
                <a:gd name="connsiteX3" fmla="*/ 520700 w 774700"/>
                <a:gd name="connsiteY3" fmla="*/ 1102361 h 1102361"/>
                <a:gd name="connsiteX4" fmla="*/ 0 w 774700"/>
                <a:gd name="connsiteY4" fmla="*/ 892811 h 1102361"/>
                <a:gd name="connsiteX5" fmla="*/ 25400 w 774700"/>
                <a:gd name="connsiteY5" fmla="*/ 842011 h 1102361"/>
                <a:gd name="connsiteX6" fmla="*/ 18598 w 774700"/>
                <a:gd name="connsiteY6" fmla="*/ 842641 h 1102361"/>
                <a:gd name="connsiteX7" fmla="*/ 66040 w 774700"/>
                <a:gd name="connsiteY7" fmla="*/ 800100 h 1102361"/>
                <a:gd name="connsiteX8" fmla="*/ 35560 w 774700"/>
                <a:gd name="connsiteY8" fmla="*/ 617220 h 1102361"/>
                <a:gd name="connsiteX9" fmla="*/ 96520 w 774700"/>
                <a:gd name="connsiteY9" fmla="*/ 510540 h 1102361"/>
                <a:gd name="connsiteX10" fmla="*/ 35560 w 774700"/>
                <a:gd name="connsiteY10" fmla="*/ 480060 h 1102361"/>
                <a:gd name="connsiteX11" fmla="*/ 12700 w 774700"/>
                <a:gd name="connsiteY11" fmla="*/ 175260 h 1102361"/>
                <a:gd name="connsiteX12" fmla="*/ 96520 w 774700"/>
                <a:gd name="connsiteY12" fmla="*/ 205740 h 1102361"/>
                <a:gd name="connsiteX13" fmla="*/ 88900 w 774700"/>
                <a:gd name="connsiteY13" fmla="*/ 0 h 110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4700" h="1102361">
                  <a:moveTo>
                    <a:pt x="88900" y="0"/>
                  </a:moveTo>
                  <a:lnTo>
                    <a:pt x="774700" y="0"/>
                  </a:lnTo>
                  <a:lnTo>
                    <a:pt x="774700" y="1102361"/>
                  </a:lnTo>
                  <a:lnTo>
                    <a:pt x="520700" y="1102361"/>
                  </a:lnTo>
                  <a:lnTo>
                    <a:pt x="0" y="892811"/>
                  </a:lnTo>
                  <a:lnTo>
                    <a:pt x="25400" y="842011"/>
                  </a:lnTo>
                  <a:lnTo>
                    <a:pt x="18598" y="842641"/>
                  </a:lnTo>
                  <a:lnTo>
                    <a:pt x="66040" y="800100"/>
                  </a:lnTo>
                  <a:lnTo>
                    <a:pt x="35560" y="617220"/>
                  </a:lnTo>
                  <a:lnTo>
                    <a:pt x="96520" y="510540"/>
                  </a:lnTo>
                  <a:lnTo>
                    <a:pt x="35560" y="480060"/>
                  </a:lnTo>
                  <a:lnTo>
                    <a:pt x="12700" y="175260"/>
                  </a:lnTo>
                  <a:lnTo>
                    <a:pt x="96520" y="205740"/>
                  </a:lnTo>
                  <a:lnTo>
                    <a:pt x="8890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4894093-2F45-49D7-813A-079F4B54E14F}"/>
                </a:ext>
              </a:extLst>
            </p:cNvPr>
            <p:cNvSpPr/>
            <p:nvPr/>
          </p:nvSpPr>
          <p:spPr>
            <a:xfrm>
              <a:off x="853440" y="2679700"/>
              <a:ext cx="1402080" cy="1901981"/>
            </a:xfrm>
            <a:custGeom>
              <a:avLst/>
              <a:gdLst>
                <a:gd name="connsiteX0" fmla="*/ 59355 w 1402080"/>
                <a:gd name="connsiteY0" fmla="*/ 0 h 1901981"/>
                <a:gd name="connsiteX1" fmla="*/ 613410 w 1402080"/>
                <a:gd name="connsiteY1" fmla="*/ 0 h 1901981"/>
                <a:gd name="connsiteX2" fmla="*/ 613410 w 1402080"/>
                <a:gd name="connsiteY2" fmla="*/ 639763 h 1901981"/>
                <a:gd name="connsiteX3" fmla="*/ 1334361 w 1402080"/>
                <a:gd name="connsiteY3" fmla="*/ 1421180 h 1901981"/>
                <a:gd name="connsiteX4" fmla="*/ 1341120 w 1402080"/>
                <a:gd name="connsiteY4" fmla="*/ 1511300 h 1901981"/>
                <a:gd name="connsiteX5" fmla="*/ 1402080 w 1402080"/>
                <a:gd name="connsiteY5" fmla="*/ 1541780 h 1901981"/>
                <a:gd name="connsiteX6" fmla="*/ 1341120 w 1402080"/>
                <a:gd name="connsiteY6" fmla="*/ 1648460 h 1901981"/>
                <a:gd name="connsiteX7" fmla="*/ 1371600 w 1402080"/>
                <a:gd name="connsiteY7" fmla="*/ 1831340 h 1901981"/>
                <a:gd name="connsiteX8" fmla="*/ 1324158 w 1402080"/>
                <a:gd name="connsiteY8" fmla="*/ 1873881 h 1901981"/>
                <a:gd name="connsiteX9" fmla="*/ 1020676 w 1402080"/>
                <a:gd name="connsiteY9" fmla="*/ 1901981 h 1901981"/>
                <a:gd name="connsiteX10" fmla="*/ 982980 w 1402080"/>
                <a:gd name="connsiteY10" fmla="*/ 1793243 h 1901981"/>
                <a:gd name="connsiteX11" fmla="*/ 792480 w 1402080"/>
                <a:gd name="connsiteY11" fmla="*/ 1633223 h 1901981"/>
                <a:gd name="connsiteX12" fmla="*/ 541020 w 1402080"/>
                <a:gd name="connsiteY12" fmla="*/ 1503683 h 1901981"/>
                <a:gd name="connsiteX13" fmla="*/ 495300 w 1402080"/>
                <a:gd name="connsiteY13" fmla="*/ 1358903 h 1901981"/>
                <a:gd name="connsiteX14" fmla="*/ 342900 w 1402080"/>
                <a:gd name="connsiteY14" fmla="*/ 1122683 h 1901981"/>
                <a:gd name="connsiteX15" fmla="*/ 297180 w 1402080"/>
                <a:gd name="connsiteY15" fmla="*/ 909323 h 1901981"/>
                <a:gd name="connsiteX16" fmla="*/ 259080 w 1402080"/>
                <a:gd name="connsiteY16" fmla="*/ 848363 h 1901981"/>
                <a:gd name="connsiteX17" fmla="*/ 129540 w 1402080"/>
                <a:gd name="connsiteY17" fmla="*/ 673103 h 1901981"/>
                <a:gd name="connsiteX18" fmla="*/ 106680 w 1402080"/>
                <a:gd name="connsiteY18" fmla="*/ 535943 h 1901981"/>
                <a:gd name="connsiteX19" fmla="*/ 0 w 1402080"/>
                <a:gd name="connsiteY19" fmla="*/ 330203 h 1901981"/>
                <a:gd name="connsiteX20" fmla="*/ 76200 w 1402080"/>
                <a:gd name="connsiteY20" fmla="*/ 71123 h 1901981"/>
                <a:gd name="connsiteX21" fmla="*/ 59355 w 1402080"/>
                <a:gd name="connsiteY21" fmla="*/ 0 h 190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02080" h="1901981">
                  <a:moveTo>
                    <a:pt x="59355" y="0"/>
                  </a:moveTo>
                  <a:lnTo>
                    <a:pt x="613410" y="0"/>
                  </a:lnTo>
                  <a:lnTo>
                    <a:pt x="613410" y="639763"/>
                  </a:lnTo>
                  <a:lnTo>
                    <a:pt x="1334361" y="1421180"/>
                  </a:lnTo>
                  <a:lnTo>
                    <a:pt x="1341120" y="1511300"/>
                  </a:lnTo>
                  <a:lnTo>
                    <a:pt x="1402080" y="1541780"/>
                  </a:lnTo>
                  <a:lnTo>
                    <a:pt x="1341120" y="1648460"/>
                  </a:lnTo>
                  <a:lnTo>
                    <a:pt x="1371600" y="1831340"/>
                  </a:lnTo>
                  <a:lnTo>
                    <a:pt x="1324158" y="1873881"/>
                  </a:lnTo>
                  <a:lnTo>
                    <a:pt x="1020676" y="1901981"/>
                  </a:lnTo>
                  <a:lnTo>
                    <a:pt x="982980" y="1793243"/>
                  </a:lnTo>
                  <a:lnTo>
                    <a:pt x="792480" y="1633223"/>
                  </a:lnTo>
                  <a:lnTo>
                    <a:pt x="541020" y="1503683"/>
                  </a:lnTo>
                  <a:lnTo>
                    <a:pt x="495300" y="1358903"/>
                  </a:lnTo>
                  <a:lnTo>
                    <a:pt x="342900" y="1122683"/>
                  </a:lnTo>
                  <a:lnTo>
                    <a:pt x="297180" y="909323"/>
                  </a:lnTo>
                  <a:lnTo>
                    <a:pt x="259080" y="848363"/>
                  </a:lnTo>
                  <a:lnTo>
                    <a:pt x="129540" y="673103"/>
                  </a:lnTo>
                  <a:lnTo>
                    <a:pt x="106680" y="535943"/>
                  </a:lnTo>
                  <a:lnTo>
                    <a:pt x="0" y="330203"/>
                  </a:lnTo>
                  <a:lnTo>
                    <a:pt x="76200" y="71123"/>
                  </a:lnTo>
                  <a:lnTo>
                    <a:pt x="59355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ABFE010-EC70-4B4E-AC42-83B0F06AE278}"/>
                </a:ext>
              </a:extLst>
            </p:cNvPr>
            <p:cNvSpPr/>
            <p:nvPr/>
          </p:nvSpPr>
          <p:spPr>
            <a:xfrm>
              <a:off x="810707" y="1092201"/>
              <a:ext cx="1045217" cy="822325"/>
            </a:xfrm>
            <a:custGeom>
              <a:avLst/>
              <a:gdLst>
                <a:gd name="connsiteX0" fmla="*/ 211643 w 1045217"/>
                <a:gd name="connsiteY0" fmla="*/ 0 h 822325"/>
                <a:gd name="connsiteX1" fmla="*/ 1043494 w 1045217"/>
                <a:gd name="connsiteY1" fmla="*/ 0 h 822325"/>
                <a:gd name="connsiteX2" fmla="*/ 1043494 w 1045217"/>
                <a:gd name="connsiteY2" fmla="*/ 698500 h 822325"/>
                <a:gd name="connsiteX3" fmla="*/ 1045217 w 1045217"/>
                <a:gd name="connsiteY3" fmla="*/ 700356 h 822325"/>
                <a:gd name="connsiteX4" fmla="*/ 776794 w 1045217"/>
                <a:gd name="connsiteY4" fmla="*/ 708025 h 822325"/>
                <a:gd name="connsiteX5" fmla="*/ 560894 w 1045217"/>
                <a:gd name="connsiteY5" fmla="*/ 765175 h 822325"/>
                <a:gd name="connsiteX6" fmla="*/ 418019 w 1045217"/>
                <a:gd name="connsiteY6" fmla="*/ 758825 h 822325"/>
                <a:gd name="connsiteX7" fmla="*/ 344994 w 1045217"/>
                <a:gd name="connsiteY7" fmla="*/ 822325 h 822325"/>
                <a:gd name="connsiteX8" fmla="*/ 268794 w 1045217"/>
                <a:gd name="connsiteY8" fmla="*/ 774700 h 822325"/>
                <a:gd name="connsiteX9" fmla="*/ 278319 w 1045217"/>
                <a:gd name="connsiteY9" fmla="*/ 714375 h 822325"/>
                <a:gd name="connsiteX10" fmla="*/ 233869 w 1045217"/>
                <a:gd name="connsiteY10" fmla="*/ 666750 h 822325"/>
                <a:gd name="connsiteX11" fmla="*/ 173544 w 1045217"/>
                <a:gd name="connsiteY11" fmla="*/ 638175 h 822325"/>
                <a:gd name="connsiteX12" fmla="*/ 109733 w 1045217"/>
                <a:gd name="connsiteY12" fmla="*/ 632706 h 822325"/>
                <a:gd name="connsiteX13" fmla="*/ 111314 w 1045217"/>
                <a:gd name="connsiteY13" fmla="*/ 576583 h 822325"/>
                <a:gd name="connsiteX14" fmla="*/ 19874 w 1045217"/>
                <a:gd name="connsiteY14" fmla="*/ 165103 h 822325"/>
                <a:gd name="connsiteX15" fmla="*/ 0 w 1045217"/>
                <a:gd name="connsiteY15" fmla="*/ 121380 h 822325"/>
                <a:gd name="connsiteX16" fmla="*/ 217993 w 1045217"/>
                <a:gd name="connsiteY16" fmla="*/ 158750 h 822325"/>
                <a:gd name="connsiteX17" fmla="*/ 211643 w 1045217"/>
                <a:gd name="connsiteY17" fmla="*/ 0 h 8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45217" h="822325">
                  <a:moveTo>
                    <a:pt x="211643" y="0"/>
                  </a:moveTo>
                  <a:lnTo>
                    <a:pt x="1043494" y="0"/>
                  </a:lnTo>
                  <a:lnTo>
                    <a:pt x="1043494" y="698500"/>
                  </a:lnTo>
                  <a:lnTo>
                    <a:pt x="1045217" y="700356"/>
                  </a:lnTo>
                  <a:lnTo>
                    <a:pt x="776794" y="708025"/>
                  </a:lnTo>
                  <a:lnTo>
                    <a:pt x="560894" y="765175"/>
                  </a:lnTo>
                  <a:lnTo>
                    <a:pt x="418019" y="758825"/>
                  </a:lnTo>
                  <a:lnTo>
                    <a:pt x="344994" y="822325"/>
                  </a:lnTo>
                  <a:lnTo>
                    <a:pt x="268794" y="774700"/>
                  </a:lnTo>
                  <a:lnTo>
                    <a:pt x="278319" y="714375"/>
                  </a:lnTo>
                  <a:lnTo>
                    <a:pt x="233869" y="666750"/>
                  </a:lnTo>
                  <a:lnTo>
                    <a:pt x="173544" y="638175"/>
                  </a:lnTo>
                  <a:lnTo>
                    <a:pt x="109733" y="632706"/>
                  </a:lnTo>
                  <a:lnTo>
                    <a:pt x="111314" y="576583"/>
                  </a:lnTo>
                  <a:lnTo>
                    <a:pt x="19874" y="165103"/>
                  </a:lnTo>
                  <a:lnTo>
                    <a:pt x="0" y="121380"/>
                  </a:lnTo>
                  <a:lnTo>
                    <a:pt x="217993" y="158750"/>
                  </a:lnTo>
                  <a:lnTo>
                    <a:pt x="211643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335658D-FF90-4667-A6FC-05F31EDB04F2}"/>
                </a:ext>
              </a:extLst>
            </p:cNvPr>
            <p:cNvSpPr/>
            <p:nvPr/>
          </p:nvSpPr>
          <p:spPr>
            <a:xfrm>
              <a:off x="861060" y="1724906"/>
              <a:ext cx="1075690" cy="954794"/>
            </a:xfrm>
            <a:custGeom>
              <a:avLst/>
              <a:gdLst>
                <a:gd name="connsiteX0" fmla="*/ 59379 w 1075690"/>
                <a:gd name="connsiteY0" fmla="*/ 0 h 954794"/>
                <a:gd name="connsiteX1" fmla="*/ 123190 w 1075690"/>
                <a:gd name="connsiteY1" fmla="*/ 5469 h 954794"/>
                <a:gd name="connsiteX2" fmla="*/ 183515 w 1075690"/>
                <a:gd name="connsiteY2" fmla="*/ 34044 h 954794"/>
                <a:gd name="connsiteX3" fmla="*/ 227965 w 1075690"/>
                <a:gd name="connsiteY3" fmla="*/ 81669 h 954794"/>
                <a:gd name="connsiteX4" fmla="*/ 218440 w 1075690"/>
                <a:gd name="connsiteY4" fmla="*/ 141994 h 954794"/>
                <a:gd name="connsiteX5" fmla="*/ 294640 w 1075690"/>
                <a:gd name="connsiteY5" fmla="*/ 189619 h 954794"/>
                <a:gd name="connsiteX6" fmla="*/ 367665 w 1075690"/>
                <a:gd name="connsiteY6" fmla="*/ 126119 h 954794"/>
                <a:gd name="connsiteX7" fmla="*/ 510540 w 1075690"/>
                <a:gd name="connsiteY7" fmla="*/ 132469 h 954794"/>
                <a:gd name="connsiteX8" fmla="*/ 726440 w 1075690"/>
                <a:gd name="connsiteY8" fmla="*/ 75319 h 954794"/>
                <a:gd name="connsiteX9" fmla="*/ 994863 w 1075690"/>
                <a:gd name="connsiteY9" fmla="*/ 67650 h 954794"/>
                <a:gd name="connsiteX10" fmla="*/ 1075690 w 1075690"/>
                <a:gd name="connsiteY10" fmla="*/ 154694 h 954794"/>
                <a:gd name="connsiteX11" fmla="*/ 967740 w 1075690"/>
                <a:gd name="connsiteY11" fmla="*/ 408694 h 954794"/>
                <a:gd name="connsiteX12" fmla="*/ 1024890 w 1075690"/>
                <a:gd name="connsiteY12" fmla="*/ 491244 h 954794"/>
                <a:gd name="connsiteX13" fmla="*/ 993140 w 1075690"/>
                <a:gd name="connsiteY13" fmla="*/ 643644 h 954794"/>
                <a:gd name="connsiteX14" fmla="*/ 993140 w 1075690"/>
                <a:gd name="connsiteY14" fmla="*/ 954794 h 954794"/>
                <a:gd name="connsiteX15" fmla="*/ 51735 w 1075690"/>
                <a:gd name="connsiteY15" fmla="*/ 954794 h 954794"/>
                <a:gd name="connsiteX16" fmla="*/ 0 w 1075690"/>
                <a:gd name="connsiteY16" fmla="*/ 736357 h 954794"/>
                <a:gd name="connsiteX17" fmla="*/ 45720 w 1075690"/>
                <a:gd name="connsiteY17" fmla="*/ 484897 h 954794"/>
                <a:gd name="connsiteX18" fmla="*/ 59379 w 1075690"/>
                <a:gd name="connsiteY18" fmla="*/ 0 h 9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5690" h="954794">
                  <a:moveTo>
                    <a:pt x="59379" y="0"/>
                  </a:moveTo>
                  <a:lnTo>
                    <a:pt x="123190" y="5469"/>
                  </a:lnTo>
                  <a:lnTo>
                    <a:pt x="183515" y="34044"/>
                  </a:lnTo>
                  <a:lnTo>
                    <a:pt x="227965" y="81669"/>
                  </a:lnTo>
                  <a:lnTo>
                    <a:pt x="218440" y="141994"/>
                  </a:lnTo>
                  <a:lnTo>
                    <a:pt x="294640" y="189619"/>
                  </a:lnTo>
                  <a:lnTo>
                    <a:pt x="367665" y="126119"/>
                  </a:lnTo>
                  <a:lnTo>
                    <a:pt x="510540" y="132469"/>
                  </a:lnTo>
                  <a:lnTo>
                    <a:pt x="726440" y="75319"/>
                  </a:lnTo>
                  <a:lnTo>
                    <a:pt x="994863" y="67650"/>
                  </a:lnTo>
                  <a:lnTo>
                    <a:pt x="1075690" y="154694"/>
                  </a:lnTo>
                  <a:lnTo>
                    <a:pt x="967740" y="408694"/>
                  </a:lnTo>
                  <a:lnTo>
                    <a:pt x="1024890" y="491244"/>
                  </a:lnTo>
                  <a:lnTo>
                    <a:pt x="993140" y="643644"/>
                  </a:lnTo>
                  <a:lnTo>
                    <a:pt x="993140" y="954794"/>
                  </a:lnTo>
                  <a:lnTo>
                    <a:pt x="51735" y="954794"/>
                  </a:lnTo>
                  <a:lnTo>
                    <a:pt x="0" y="736357"/>
                  </a:lnTo>
                  <a:lnTo>
                    <a:pt x="45720" y="484897"/>
                  </a:lnTo>
                  <a:lnTo>
                    <a:pt x="59379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9ACB238-2CBB-4251-BC33-B740D3C6F8E8}"/>
                </a:ext>
              </a:extLst>
            </p:cNvPr>
            <p:cNvSpPr/>
            <p:nvPr/>
          </p:nvSpPr>
          <p:spPr>
            <a:xfrm>
              <a:off x="1987550" y="1092200"/>
              <a:ext cx="1619250" cy="1073150"/>
            </a:xfrm>
            <a:custGeom>
              <a:avLst/>
              <a:gdLst>
                <a:gd name="connsiteX0" fmla="*/ 0 w 1619250"/>
                <a:gd name="connsiteY0" fmla="*/ 0 h 1073150"/>
                <a:gd name="connsiteX1" fmla="*/ 1619250 w 1619250"/>
                <a:gd name="connsiteY1" fmla="*/ 0 h 1073150"/>
                <a:gd name="connsiteX2" fmla="*/ 1619250 w 1619250"/>
                <a:gd name="connsiteY2" fmla="*/ 917574 h 1073150"/>
                <a:gd name="connsiteX3" fmla="*/ 703263 w 1619250"/>
                <a:gd name="connsiteY3" fmla="*/ 917574 h 1073150"/>
                <a:gd name="connsiteX4" fmla="*/ 687169 w 1619250"/>
                <a:gd name="connsiteY4" fmla="*/ 991804 h 1073150"/>
                <a:gd name="connsiteX5" fmla="*/ 641350 w 1619250"/>
                <a:gd name="connsiteY5" fmla="*/ 1022350 h 1073150"/>
                <a:gd name="connsiteX6" fmla="*/ 425450 w 1619250"/>
                <a:gd name="connsiteY6" fmla="*/ 1073150 h 1073150"/>
                <a:gd name="connsiteX7" fmla="*/ 406400 w 1619250"/>
                <a:gd name="connsiteY7" fmla="*/ 1009650 h 1073150"/>
                <a:gd name="connsiteX8" fmla="*/ 368300 w 1619250"/>
                <a:gd name="connsiteY8" fmla="*/ 965200 h 1073150"/>
                <a:gd name="connsiteX9" fmla="*/ 279400 w 1619250"/>
                <a:gd name="connsiteY9" fmla="*/ 774700 h 1073150"/>
                <a:gd name="connsiteX10" fmla="*/ 222250 w 1619250"/>
                <a:gd name="connsiteY10" fmla="*/ 819150 h 1073150"/>
                <a:gd name="connsiteX11" fmla="*/ 190500 w 1619250"/>
                <a:gd name="connsiteY11" fmla="*/ 742950 h 1073150"/>
                <a:gd name="connsiteX12" fmla="*/ 228600 w 1619250"/>
                <a:gd name="connsiteY12" fmla="*/ 704850 h 1073150"/>
                <a:gd name="connsiteX13" fmla="*/ 241300 w 1619250"/>
                <a:gd name="connsiteY13" fmla="*/ 571500 h 1073150"/>
                <a:gd name="connsiteX14" fmla="*/ 165100 w 1619250"/>
                <a:gd name="connsiteY14" fmla="*/ 533400 h 1073150"/>
                <a:gd name="connsiteX15" fmla="*/ 146050 w 1619250"/>
                <a:gd name="connsiteY15" fmla="*/ 482600 h 1073150"/>
                <a:gd name="connsiteX16" fmla="*/ 38100 w 1619250"/>
                <a:gd name="connsiteY16" fmla="*/ 368300 h 1073150"/>
                <a:gd name="connsiteX17" fmla="*/ 38100 w 1619250"/>
                <a:gd name="connsiteY17" fmla="*/ 304800 h 1073150"/>
                <a:gd name="connsiteX18" fmla="*/ 0 w 1619250"/>
                <a:gd name="connsiteY18" fmla="*/ 234950 h 1073150"/>
                <a:gd name="connsiteX19" fmla="*/ 0 w 1619250"/>
                <a:gd name="connsiteY19" fmla="*/ 0 h 107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19250" h="1073150">
                  <a:moveTo>
                    <a:pt x="0" y="0"/>
                  </a:moveTo>
                  <a:lnTo>
                    <a:pt x="1619250" y="0"/>
                  </a:lnTo>
                  <a:lnTo>
                    <a:pt x="1619250" y="917574"/>
                  </a:lnTo>
                  <a:lnTo>
                    <a:pt x="703263" y="917574"/>
                  </a:lnTo>
                  <a:lnTo>
                    <a:pt x="687169" y="991804"/>
                  </a:lnTo>
                  <a:lnTo>
                    <a:pt x="641350" y="1022350"/>
                  </a:lnTo>
                  <a:lnTo>
                    <a:pt x="425450" y="1073150"/>
                  </a:lnTo>
                  <a:lnTo>
                    <a:pt x="406400" y="1009650"/>
                  </a:lnTo>
                  <a:lnTo>
                    <a:pt x="368300" y="965200"/>
                  </a:lnTo>
                  <a:lnTo>
                    <a:pt x="279400" y="774700"/>
                  </a:lnTo>
                  <a:lnTo>
                    <a:pt x="222250" y="819150"/>
                  </a:lnTo>
                  <a:lnTo>
                    <a:pt x="190500" y="742950"/>
                  </a:lnTo>
                  <a:lnTo>
                    <a:pt x="228600" y="704850"/>
                  </a:lnTo>
                  <a:lnTo>
                    <a:pt x="241300" y="571500"/>
                  </a:lnTo>
                  <a:lnTo>
                    <a:pt x="165100" y="533400"/>
                  </a:lnTo>
                  <a:lnTo>
                    <a:pt x="146050" y="482600"/>
                  </a:lnTo>
                  <a:lnTo>
                    <a:pt x="38100" y="368300"/>
                  </a:lnTo>
                  <a:lnTo>
                    <a:pt x="38100" y="304800"/>
                  </a:lnTo>
                  <a:lnTo>
                    <a:pt x="0" y="2349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33A1F46-D244-473E-9B4C-AD9675FE17D4}"/>
                </a:ext>
              </a:extLst>
            </p:cNvPr>
            <p:cNvSpPr/>
            <p:nvPr/>
          </p:nvSpPr>
          <p:spPr>
            <a:xfrm>
              <a:off x="3606800" y="1092200"/>
              <a:ext cx="1028700" cy="711200"/>
            </a:xfrm>
            <a:custGeom>
              <a:avLst/>
              <a:gdLst>
                <a:gd name="connsiteX0" fmla="*/ 0 w 1028700"/>
                <a:gd name="connsiteY0" fmla="*/ 0 h 711200"/>
                <a:gd name="connsiteX1" fmla="*/ 928649 w 1028700"/>
                <a:gd name="connsiteY1" fmla="*/ 0 h 711200"/>
                <a:gd name="connsiteX2" fmla="*/ 933450 w 1028700"/>
                <a:gd name="connsiteY2" fmla="*/ 196850 h 711200"/>
                <a:gd name="connsiteX3" fmla="*/ 971550 w 1028700"/>
                <a:gd name="connsiteY3" fmla="*/ 298450 h 711200"/>
                <a:gd name="connsiteX4" fmla="*/ 977900 w 1028700"/>
                <a:gd name="connsiteY4" fmla="*/ 527050 h 711200"/>
                <a:gd name="connsiteX5" fmla="*/ 1028700 w 1028700"/>
                <a:gd name="connsiteY5" fmla="*/ 698500 h 711200"/>
                <a:gd name="connsiteX6" fmla="*/ 1022774 w 1028700"/>
                <a:gd name="connsiteY6" fmla="*/ 711200 h 711200"/>
                <a:gd name="connsiteX7" fmla="*/ 0 w 1028700"/>
                <a:gd name="connsiteY7" fmla="*/ 711200 h 711200"/>
                <a:gd name="connsiteX8" fmla="*/ 0 w 1028700"/>
                <a:gd name="connsiteY8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700" h="711200">
                  <a:moveTo>
                    <a:pt x="0" y="0"/>
                  </a:moveTo>
                  <a:lnTo>
                    <a:pt x="928649" y="0"/>
                  </a:lnTo>
                  <a:lnTo>
                    <a:pt x="933450" y="196850"/>
                  </a:lnTo>
                  <a:lnTo>
                    <a:pt x="971550" y="298450"/>
                  </a:lnTo>
                  <a:lnTo>
                    <a:pt x="977900" y="527050"/>
                  </a:lnTo>
                  <a:lnTo>
                    <a:pt x="1028700" y="698500"/>
                  </a:lnTo>
                  <a:lnTo>
                    <a:pt x="1022774" y="711200"/>
                  </a:lnTo>
                  <a:lnTo>
                    <a:pt x="0" y="7112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B64B913-D243-4CCE-884A-E019265401AE}"/>
                </a:ext>
              </a:extLst>
            </p:cNvPr>
            <p:cNvSpPr/>
            <p:nvPr/>
          </p:nvSpPr>
          <p:spPr>
            <a:xfrm>
              <a:off x="3271839" y="3824288"/>
              <a:ext cx="1762125" cy="1992788"/>
            </a:xfrm>
            <a:custGeom>
              <a:avLst/>
              <a:gdLst>
                <a:gd name="connsiteX0" fmla="*/ 481012 w 1762125"/>
                <a:gd name="connsiteY0" fmla="*/ 0 h 1992788"/>
                <a:gd name="connsiteX1" fmla="*/ 876300 w 1762125"/>
                <a:gd name="connsiteY1" fmla="*/ 0 h 1992788"/>
                <a:gd name="connsiteX2" fmla="*/ 876300 w 1762125"/>
                <a:gd name="connsiteY2" fmla="*/ 381000 h 1992788"/>
                <a:gd name="connsiteX3" fmla="*/ 1104900 w 1762125"/>
                <a:gd name="connsiteY3" fmla="*/ 485775 h 1992788"/>
                <a:gd name="connsiteX4" fmla="*/ 1133475 w 1762125"/>
                <a:gd name="connsiteY4" fmla="*/ 466725 h 1992788"/>
                <a:gd name="connsiteX5" fmla="*/ 1262062 w 1762125"/>
                <a:gd name="connsiteY5" fmla="*/ 514350 h 1992788"/>
                <a:gd name="connsiteX6" fmla="*/ 1295400 w 1762125"/>
                <a:gd name="connsiteY6" fmla="*/ 504825 h 1992788"/>
                <a:gd name="connsiteX7" fmla="*/ 1343025 w 1762125"/>
                <a:gd name="connsiteY7" fmla="*/ 528637 h 1992788"/>
                <a:gd name="connsiteX8" fmla="*/ 1543050 w 1762125"/>
                <a:gd name="connsiteY8" fmla="*/ 509587 h 1992788"/>
                <a:gd name="connsiteX9" fmla="*/ 1628775 w 1762125"/>
                <a:gd name="connsiteY9" fmla="*/ 566737 h 1992788"/>
                <a:gd name="connsiteX10" fmla="*/ 1700212 w 1762125"/>
                <a:gd name="connsiteY10" fmla="*/ 566737 h 1992788"/>
                <a:gd name="connsiteX11" fmla="*/ 1700212 w 1762125"/>
                <a:gd name="connsiteY11" fmla="*/ 871537 h 1992788"/>
                <a:gd name="connsiteX12" fmla="*/ 1762125 w 1762125"/>
                <a:gd name="connsiteY12" fmla="*/ 1019175 h 1992788"/>
                <a:gd name="connsiteX13" fmla="*/ 1718359 w 1762125"/>
                <a:gd name="connsiteY13" fmla="*/ 1309905 h 1992788"/>
                <a:gd name="connsiteX14" fmla="*/ 1650680 w 1762125"/>
                <a:gd name="connsiteY14" fmla="*/ 1311597 h 1992788"/>
                <a:gd name="connsiteX15" fmla="*/ 1566860 w 1762125"/>
                <a:gd name="connsiteY15" fmla="*/ 1448757 h 1992788"/>
                <a:gd name="connsiteX16" fmla="*/ 1345880 w 1762125"/>
                <a:gd name="connsiteY16" fmla="*/ 1509717 h 1992788"/>
                <a:gd name="connsiteX17" fmla="*/ 1262060 w 1762125"/>
                <a:gd name="connsiteY17" fmla="*/ 1662117 h 1992788"/>
                <a:gd name="connsiteX18" fmla="*/ 1231580 w 1762125"/>
                <a:gd name="connsiteY18" fmla="*/ 1913577 h 1992788"/>
                <a:gd name="connsiteX19" fmla="*/ 1262046 w 1762125"/>
                <a:gd name="connsiteY19" fmla="*/ 1992788 h 1992788"/>
                <a:gd name="connsiteX20" fmla="*/ 1008062 w 1762125"/>
                <a:gd name="connsiteY20" fmla="*/ 1916113 h 1992788"/>
                <a:gd name="connsiteX21" fmla="*/ 950912 w 1762125"/>
                <a:gd name="connsiteY21" fmla="*/ 1693863 h 1992788"/>
                <a:gd name="connsiteX22" fmla="*/ 881062 w 1762125"/>
                <a:gd name="connsiteY22" fmla="*/ 1630363 h 1992788"/>
                <a:gd name="connsiteX23" fmla="*/ 785812 w 1762125"/>
                <a:gd name="connsiteY23" fmla="*/ 1389063 h 1992788"/>
                <a:gd name="connsiteX24" fmla="*/ 690562 w 1762125"/>
                <a:gd name="connsiteY24" fmla="*/ 1287463 h 1992788"/>
                <a:gd name="connsiteX25" fmla="*/ 531812 w 1762125"/>
                <a:gd name="connsiteY25" fmla="*/ 1287463 h 1992788"/>
                <a:gd name="connsiteX26" fmla="*/ 455612 w 1762125"/>
                <a:gd name="connsiteY26" fmla="*/ 1446213 h 1992788"/>
                <a:gd name="connsiteX27" fmla="*/ 290512 w 1762125"/>
                <a:gd name="connsiteY27" fmla="*/ 1344613 h 1992788"/>
                <a:gd name="connsiteX28" fmla="*/ 188912 w 1762125"/>
                <a:gd name="connsiteY28" fmla="*/ 1109663 h 1992788"/>
                <a:gd name="connsiteX29" fmla="*/ 4762 w 1762125"/>
                <a:gd name="connsiteY29" fmla="*/ 919163 h 1992788"/>
                <a:gd name="connsiteX30" fmla="*/ 0 w 1762125"/>
                <a:gd name="connsiteY30" fmla="*/ 919163 h 1992788"/>
                <a:gd name="connsiteX31" fmla="*/ 0 w 1762125"/>
                <a:gd name="connsiteY31" fmla="*/ 881062 h 1992788"/>
                <a:gd name="connsiteX32" fmla="*/ 461962 w 1762125"/>
                <a:gd name="connsiteY32" fmla="*/ 881062 h 1992788"/>
                <a:gd name="connsiteX33" fmla="*/ 481012 w 1762125"/>
                <a:gd name="connsiteY33" fmla="*/ 862012 h 1992788"/>
                <a:gd name="connsiteX34" fmla="*/ 481012 w 1762125"/>
                <a:gd name="connsiteY34" fmla="*/ 0 h 199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762125" h="1992788">
                  <a:moveTo>
                    <a:pt x="481012" y="0"/>
                  </a:moveTo>
                  <a:lnTo>
                    <a:pt x="876300" y="0"/>
                  </a:lnTo>
                  <a:lnTo>
                    <a:pt x="876300" y="381000"/>
                  </a:lnTo>
                  <a:lnTo>
                    <a:pt x="1104900" y="485775"/>
                  </a:lnTo>
                  <a:lnTo>
                    <a:pt x="1133475" y="466725"/>
                  </a:lnTo>
                  <a:lnTo>
                    <a:pt x="1262062" y="514350"/>
                  </a:lnTo>
                  <a:lnTo>
                    <a:pt x="1295400" y="504825"/>
                  </a:lnTo>
                  <a:lnTo>
                    <a:pt x="1343025" y="528637"/>
                  </a:lnTo>
                  <a:lnTo>
                    <a:pt x="1543050" y="509587"/>
                  </a:lnTo>
                  <a:lnTo>
                    <a:pt x="1628775" y="566737"/>
                  </a:lnTo>
                  <a:lnTo>
                    <a:pt x="1700212" y="566737"/>
                  </a:lnTo>
                  <a:lnTo>
                    <a:pt x="1700212" y="871537"/>
                  </a:lnTo>
                  <a:lnTo>
                    <a:pt x="1762125" y="1019175"/>
                  </a:lnTo>
                  <a:lnTo>
                    <a:pt x="1718359" y="1309905"/>
                  </a:lnTo>
                  <a:lnTo>
                    <a:pt x="1650680" y="1311597"/>
                  </a:lnTo>
                  <a:lnTo>
                    <a:pt x="1566860" y="1448757"/>
                  </a:lnTo>
                  <a:lnTo>
                    <a:pt x="1345880" y="1509717"/>
                  </a:lnTo>
                  <a:lnTo>
                    <a:pt x="1262060" y="1662117"/>
                  </a:lnTo>
                  <a:lnTo>
                    <a:pt x="1231580" y="1913577"/>
                  </a:lnTo>
                  <a:lnTo>
                    <a:pt x="1262046" y="1992788"/>
                  </a:lnTo>
                  <a:lnTo>
                    <a:pt x="1008062" y="1916113"/>
                  </a:lnTo>
                  <a:lnTo>
                    <a:pt x="950912" y="1693863"/>
                  </a:lnTo>
                  <a:lnTo>
                    <a:pt x="881062" y="1630363"/>
                  </a:lnTo>
                  <a:lnTo>
                    <a:pt x="785812" y="1389063"/>
                  </a:lnTo>
                  <a:lnTo>
                    <a:pt x="690562" y="1287463"/>
                  </a:lnTo>
                  <a:lnTo>
                    <a:pt x="531812" y="1287463"/>
                  </a:lnTo>
                  <a:lnTo>
                    <a:pt x="455612" y="1446213"/>
                  </a:lnTo>
                  <a:lnTo>
                    <a:pt x="290512" y="1344613"/>
                  </a:lnTo>
                  <a:lnTo>
                    <a:pt x="188912" y="1109663"/>
                  </a:lnTo>
                  <a:lnTo>
                    <a:pt x="4762" y="919163"/>
                  </a:lnTo>
                  <a:lnTo>
                    <a:pt x="0" y="919163"/>
                  </a:lnTo>
                  <a:lnTo>
                    <a:pt x="0" y="881062"/>
                  </a:lnTo>
                  <a:lnTo>
                    <a:pt x="461962" y="881062"/>
                  </a:lnTo>
                  <a:lnTo>
                    <a:pt x="481012" y="862012"/>
                  </a:lnTo>
                  <a:lnTo>
                    <a:pt x="48101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A479AE6-76B3-4262-A252-CA7F5AF7B489}"/>
                </a:ext>
              </a:extLst>
            </p:cNvPr>
            <p:cNvSpPr/>
            <p:nvPr/>
          </p:nvSpPr>
          <p:spPr>
            <a:xfrm>
              <a:off x="5453063" y="1257300"/>
              <a:ext cx="1112837" cy="1485900"/>
            </a:xfrm>
            <a:custGeom>
              <a:avLst/>
              <a:gdLst>
                <a:gd name="connsiteX0" fmla="*/ 255587 w 1112837"/>
                <a:gd name="connsiteY0" fmla="*/ 0 h 1485900"/>
                <a:gd name="connsiteX1" fmla="*/ 750887 w 1112837"/>
                <a:gd name="connsiteY1" fmla="*/ 330200 h 1485900"/>
                <a:gd name="connsiteX2" fmla="*/ 763587 w 1112837"/>
                <a:gd name="connsiteY2" fmla="*/ 393700 h 1485900"/>
                <a:gd name="connsiteX3" fmla="*/ 846137 w 1112837"/>
                <a:gd name="connsiteY3" fmla="*/ 419100 h 1485900"/>
                <a:gd name="connsiteX4" fmla="*/ 846137 w 1112837"/>
                <a:gd name="connsiteY4" fmla="*/ 495300 h 1485900"/>
                <a:gd name="connsiteX5" fmla="*/ 928687 w 1112837"/>
                <a:gd name="connsiteY5" fmla="*/ 527050 h 1485900"/>
                <a:gd name="connsiteX6" fmla="*/ 922337 w 1112837"/>
                <a:gd name="connsiteY6" fmla="*/ 584200 h 1485900"/>
                <a:gd name="connsiteX7" fmla="*/ 1068387 w 1112837"/>
                <a:gd name="connsiteY7" fmla="*/ 730250 h 1485900"/>
                <a:gd name="connsiteX8" fmla="*/ 1112837 w 1112837"/>
                <a:gd name="connsiteY8" fmla="*/ 1104900 h 1485900"/>
                <a:gd name="connsiteX9" fmla="*/ 1042987 w 1112837"/>
                <a:gd name="connsiteY9" fmla="*/ 1289050 h 1485900"/>
                <a:gd name="connsiteX10" fmla="*/ 1004887 w 1112837"/>
                <a:gd name="connsiteY10" fmla="*/ 1371600 h 1485900"/>
                <a:gd name="connsiteX11" fmla="*/ 973137 w 1112837"/>
                <a:gd name="connsiteY11" fmla="*/ 1447800 h 1485900"/>
                <a:gd name="connsiteX12" fmla="*/ 975653 w 1112837"/>
                <a:gd name="connsiteY12" fmla="*/ 1449155 h 1485900"/>
                <a:gd name="connsiteX13" fmla="*/ 971550 w 1112837"/>
                <a:gd name="connsiteY13" fmla="*/ 1452563 h 1485900"/>
                <a:gd name="connsiteX14" fmla="*/ 942975 w 1112837"/>
                <a:gd name="connsiteY14" fmla="*/ 1485900 h 1485900"/>
                <a:gd name="connsiteX15" fmla="*/ 395287 w 1112837"/>
                <a:gd name="connsiteY15" fmla="*/ 1485900 h 1485900"/>
                <a:gd name="connsiteX16" fmla="*/ 452437 w 1112837"/>
                <a:gd name="connsiteY16" fmla="*/ 1314450 h 1485900"/>
                <a:gd name="connsiteX17" fmla="*/ 433387 w 1112837"/>
                <a:gd name="connsiteY17" fmla="*/ 1147763 h 1485900"/>
                <a:gd name="connsiteX18" fmla="*/ 457200 w 1112837"/>
                <a:gd name="connsiteY18" fmla="*/ 933450 h 1485900"/>
                <a:gd name="connsiteX19" fmla="*/ 557212 w 1112837"/>
                <a:gd name="connsiteY19" fmla="*/ 700088 h 1485900"/>
                <a:gd name="connsiteX20" fmla="*/ 452437 w 1112837"/>
                <a:gd name="connsiteY20" fmla="*/ 652463 h 1485900"/>
                <a:gd name="connsiteX21" fmla="*/ 376237 w 1112837"/>
                <a:gd name="connsiteY21" fmla="*/ 762000 h 1485900"/>
                <a:gd name="connsiteX22" fmla="*/ 347662 w 1112837"/>
                <a:gd name="connsiteY22" fmla="*/ 609600 h 1485900"/>
                <a:gd name="connsiteX23" fmla="*/ 300037 w 1112837"/>
                <a:gd name="connsiteY23" fmla="*/ 547688 h 1485900"/>
                <a:gd name="connsiteX24" fmla="*/ 52387 w 1112837"/>
                <a:gd name="connsiteY24" fmla="*/ 466725 h 1485900"/>
                <a:gd name="connsiteX25" fmla="*/ 0 w 1112837"/>
                <a:gd name="connsiteY25" fmla="*/ 376238 h 1485900"/>
                <a:gd name="connsiteX26" fmla="*/ 100419 w 1112837"/>
                <a:gd name="connsiteY26" fmla="*/ 86894 h 1485900"/>
                <a:gd name="connsiteX27" fmla="*/ 255587 w 1112837"/>
                <a:gd name="connsiteY27" fmla="*/ 0 h 148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12837" h="1485900">
                  <a:moveTo>
                    <a:pt x="255587" y="0"/>
                  </a:moveTo>
                  <a:lnTo>
                    <a:pt x="750887" y="330200"/>
                  </a:lnTo>
                  <a:lnTo>
                    <a:pt x="763587" y="393700"/>
                  </a:lnTo>
                  <a:lnTo>
                    <a:pt x="846137" y="419100"/>
                  </a:lnTo>
                  <a:lnTo>
                    <a:pt x="846137" y="495300"/>
                  </a:lnTo>
                  <a:lnTo>
                    <a:pt x="928687" y="527050"/>
                  </a:lnTo>
                  <a:lnTo>
                    <a:pt x="922337" y="584200"/>
                  </a:lnTo>
                  <a:lnTo>
                    <a:pt x="1068387" y="730250"/>
                  </a:lnTo>
                  <a:lnTo>
                    <a:pt x="1112837" y="1104900"/>
                  </a:lnTo>
                  <a:lnTo>
                    <a:pt x="1042987" y="1289050"/>
                  </a:lnTo>
                  <a:lnTo>
                    <a:pt x="1004887" y="1371600"/>
                  </a:lnTo>
                  <a:lnTo>
                    <a:pt x="973137" y="1447800"/>
                  </a:lnTo>
                  <a:lnTo>
                    <a:pt x="975653" y="1449155"/>
                  </a:lnTo>
                  <a:lnTo>
                    <a:pt x="971550" y="1452563"/>
                  </a:lnTo>
                  <a:lnTo>
                    <a:pt x="942975" y="1485900"/>
                  </a:lnTo>
                  <a:lnTo>
                    <a:pt x="395287" y="1485900"/>
                  </a:lnTo>
                  <a:lnTo>
                    <a:pt x="452437" y="1314450"/>
                  </a:lnTo>
                  <a:lnTo>
                    <a:pt x="433387" y="1147763"/>
                  </a:lnTo>
                  <a:lnTo>
                    <a:pt x="457200" y="933450"/>
                  </a:lnTo>
                  <a:lnTo>
                    <a:pt x="557212" y="700088"/>
                  </a:lnTo>
                  <a:lnTo>
                    <a:pt x="452437" y="652463"/>
                  </a:lnTo>
                  <a:lnTo>
                    <a:pt x="376237" y="762000"/>
                  </a:lnTo>
                  <a:lnTo>
                    <a:pt x="347662" y="609600"/>
                  </a:lnTo>
                  <a:lnTo>
                    <a:pt x="300037" y="547688"/>
                  </a:lnTo>
                  <a:lnTo>
                    <a:pt x="52387" y="466725"/>
                  </a:lnTo>
                  <a:lnTo>
                    <a:pt x="0" y="376238"/>
                  </a:lnTo>
                  <a:lnTo>
                    <a:pt x="100419" y="86894"/>
                  </a:lnTo>
                  <a:lnTo>
                    <a:pt x="255587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E555CDE-4EC1-4BF2-9F2A-5F49B9C89FE6}"/>
                </a:ext>
              </a:extLst>
            </p:cNvPr>
            <p:cNvSpPr/>
            <p:nvPr/>
          </p:nvSpPr>
          <p:spPr>
            <a:xfrm>
              <a:off x="4535450" y="996950"/>
              <a:ext cx="1018032" cy="1365250"/>
            </a:xfrm>
            <a:custGeom>
              <a:avLst/>
              <a:gdLst>
                <a:gd name="connsiteX0" fmla="*/ 239750 w 1018032"/>
                <a:gd name="connsiteY0" fmla="*/ 0 h 1365250"/>
                <a:gd name="connsiteX1" fmla="*/ 315950 w 1018032"/>
                <a:gd name="connsiteY1" fmla="*/ 50800 h 1365250"/>
                <a:gd name="connsiteX2" fmla="*/ 347700 w 1018032"/>
                <a:gd name="connsiteY2" fmla="*/ 139700 h 1365250"/>
                <a:gd name="connsiteX3" fmla="*/ 455650 w 1018032"/>
                <a:gd name="connsiteY3" fmla="*/ 184150 h 1365250"/>
                <a:gd name="connsiteX4" fmla="*/ 550900 w 1018032"/>
                <a:gd name="connsiteY4" fmla="*/ 184150 h 1365250"/>
                <a:gd name="connsiteX5" fmla="*/ 633450 w 1018032"/>
                <a:gd name="connsiteY5" fmla="*/ 247650 h 1365250"/>
                <a:gd name="connsiteX6" fmla="*/ 747750 w 1018032"/>
                <a:gd name="connsiteY6" fmla="*/ 292100 h 1365250"/>
                <a:gd name="connsiteX7" fmla="*/ 836650 w 1018032"/>
                <a:gd name="connsiteY7" fmla="*/ 292100 h 1365250"/>
                <a:gd name="connsiteX8" fmla="*/ 1014450 w 1018032"/>
                <a:gd name="connsiteY8" fmla="*/ 349250 h 1365250"/>
                <a:gd name="connsiteX9" fmla="*/ 1018032 w 1018032"/>
                <a:gd name="connsiteY9" fmla="*/ 347244 h 1365250"/>
                <a:gd name="connsiteX10" fmla="*/ 968852 w 1018032"/>
                <a:gd name="connsiteY10" fmla="*/ 488950 h 1365250"/>
                <a:gd name="connsiteX11" fmla="*/ 893800 w 1018032"/>
                <a:gd name="connsiteY11" fmla="*/ 488950 h 1365250"/>
                <a:gd name="connsiteX12" fmla="*/ 631863 w 1018032"/>
                <a:gd name="connsiteY12" fmla="*/ 655638 h 1365250"/>
                <a:gd name="connsiteX13" fmla="*/ 636625 w 1018032"/>
                <a:gd name="connsiteY13" fmla="*/ 803275 h 1365250"/>
                <a:gd name="connsiteX14" fmla="*/ 579475 w 1018032"/>
                <a:gd name="connsiteY14" fmla="*/ 850900 h 1365250"/>
                <a:gd name="connsiteX15" fmla="*/ 617575 w 1018032"/>
                <a:gd name="connsiteY15" fmla="*/ 912813 h 1365250"/>
                <a:gd name="connsiteX16" fmla="*/ 584238 w 1018032"/>
                <a:gd name="connsiteY16" fmla="*/ 1008063 h 1365250"/>
                <a:gd name="connsiteX17" fmla="*/ 584238 w 1018032"/>
                <a:gd name="connsiteY17" fmla="*/ 1089025 h 1365250"/>
                <a:gd name="connsiteX18" fmla="*/ 703300 w 1018032"/>
                <a:gd name="connsiteY18" fmla="*/ 1165225 h 1365250"/>
                <a:gd name="connsiteX19" fmla="*/ 708063 w 1018032"/>
                <a:gd name="connsiteY19" fmla="*/ 1203325 h 1365250"/>
                <a:gd name="connsiteX20" fmla="*/ 793788 w 1018032"/>
                <a:gd name="connsiteY20" fmla="*/ 1279525 h 1365250"/>
                <a:gd name="connsiteX21" fmla="*/ 804504 w 1018032"/>
                <a:gd name="connsiteY21" fmla="*/ 1365250 h 1365250"/>
                <a:gd name="connsiteX22" fmla="*/ 81188 w 1018032"/>
                <a:gd name="connsiteY22" fmla="*/ 1365250 h 1365250"/>
                <a:gd name="connsiteX23" fmla="*/ 93701 w 1018032"/>
                <a:gd name="connsiteY23" fmla="*/ 939800 h 1365250"/>
                <a:gd name="connsiteX24" fmla="*/ 55601 w 1018032"/>
                <a:gd name="connsiteY24" fmla="*/ 889000 h 1365250"/>
                <a:gd name="connsiteX25" fmla="*/ 100051 w 1018032"/>
                <a:gd name="connsiteY25" fmla="*/ 793750 h 1365250"/>
                <a:gd name="connsiteX26" fmla="*/ 49251 w 1018032"/>
                <a:gd name="connsiteY26" fmla="*/ 622300 h 1365250"/>
                <a:gd name="connsiteX27" fmla="*/ 42901 w 1018032"/>
                <a:gd name="connsiteY27" fmla="*/ 393700 h 1365250"/>
                <a:gd name="connsiteX28" fmla="*/ 4801 w 1018032"/>
                <a:gd name="connsiteY28" fmla="*/ 292100 h 1365250"/>
                <a:gd name="connsiteX29" fmla="*/ 0 w 1018032"/>
                <a:gd name="connsiteY29" fmla="*/ 95250 h 1365250"/>
                <a:gd name="connsiteX30" fmla="*/ 239750 w 1018032"/>
                <a:gd name="connsiteY30" fmla="*/ 95250 h 1365250"/>
                <a:gd name="connsiteX31" fmla="*/ 239750 w 1018032"/>
                <a:gd name="connsiteY31" fmla="*/ 0 h 136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18032" h="1365250">
                  <a:moveTo>
                    <a:pt x="239750" y="0"/>
                  </a:moveTo>
                  <a:lnTo>
                    <a:pt x="315950" y="50800"/>
                  </a:lnTo>
                  <a:lnTo>
                    <a:pt x="347700" y="139700"/>
                  </a:lnTo>
                  <a:lnTo>
                    <a:pt x="455650" y="184150"/>
                  </a:lnTo>
                  <a:lnTo>
                    <a:pt x="550900" y="184150"/>
                  </a:lnTo>
                  <a:lnTo>
                    <a:pt x="633450" y="247650"/>
                  </a:lnTo>
                  <a:lnTo>
                    <a:pt x="747750" y="292100"/>
                  </a:lnTo>
                  <a:lnTo>
                    <a:pt x="836650" y="292100"/>
                  </a:lnTo>
                  <a:lnTo>
                    <a:pt x="1014450" y="349250"/>
                  </a:lnTo>
                  <a:lnTo>
                    <a:pt x="1018032" y="347244"/>
                  </a:lnTo>
                  <a:lnTo>
                    <a:pt x="968852" y="488950"/>
                  </a:lnTo>
                  <a:lnTo>
                    <a:pt x="893800" y="488950"/>
                  </a:lnTo>
                  <a:lnTo>
                    <a:pt x="631863" y="655638"/>
                  </a:lnTo>
                  <a:lnTo>
                    <a:pt x="636625" y="803275"/>
                  </a:lnTo>
                  <a:lnTo>
                    <a:pt x="579475" y="850900"/>
                  </a:lnTo>
                  <a:lnTo>
                    <a:pt x="617575" y="912813"/>
                  </a:lnTo>
                  <a:lnTo>
                    <a:pt x="584238" y="1008063"/>
                  </a:lnTo>
                  <a:lnTo>
                    <a:pt x="584238" y="1089025"/>
                  </a:lnTo>
                  <a:lnTo>
                    <a:pt x="703300" y="1165225"/>
                  </a:lnTo>
                  <a:lnTo>
                    <a:pt x="708063" y="1203325"/>
                  </a:lnTo>
                  <a:lnTo>
                    <a:pt x="793788" y="1279525"/>
                  </a:lnTo>
                  <a:lnTo>
                    <a:pt x="804504" y="1365250"/>
                  </a:lnTo>
                  <a:lnTo>
                    <a:pt x="81188" y="1365250"/>
                  </a:lnTo>
                  <a:lnTo>
                    <a:pt x="93701" y="939800"/>
                  </a:lnTo>
                  <a:lnTo>
                    <a:pt x="55601" y="889000"/>
                  </a:lnTo>
                  <a:lnTo>
                    <a:pt x="100051" y="793750"/>
                  </a:lnTo>
                  <a:lnTo>
                    <a:pt x="49251" y="622300"/>
                  </a:lnTo>
                  <a:lnTo>
                    <a:pt x="42901" y="393700"/>
                  </a:lnTo>
                  <a:lnTo>
                    <a:pt x="4801" y="292100"/>
                  </a:lnTo>
                  <a:lnTo>
                    <a:pt x="0" y="95250"/>
                  </a:lnTo>
                  <a:lnTo>
                    <a:pt x="239750" y="95250"/>
                  </a:lnTo>
                  <a:lnTo>
                    <a:pt x="23975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13B2EA1-9C47-4C49-8E0C-1693359A988C}"/>
                </a:ext>
              </a:extLst>
            </p:cNvPr>
            <p:cNvSpPr/>
            <p:nvPr/>
          </p:nvSpPr>
          <p:spPr>
            <a:xfrm>
              <a:off x="7698654" y="4630860"/>
              <a:ext cx="2025875" cy="1661381"/>
            </a:xfrm>
            <a:custGeom>
              <a:avLst/>
              <a:gdLst>
                <a:gd name="connsiteX0" fmla="*/ 3152775 w 3408915"/>
                <a:gd name="connsiteY0" fmla="*/ 2563811 h 2795587"/>
                <a:gd name="connsiteX1" fmla="*/ 3190875 w 3408915"/>
                <a:gd name="connsiteY1" fmla="*/ 2589211 h 2795587"/>
                <a:gd name="connsiteX2" fmla="*/ 3194050 w 3408915"/>
                <a:gd name="connsiteY2" fmla="*/ 2636836 h 2795587"/>
                <a:gd name="connsiteX3" fmla="*/ 3251200 w 3408915"/>
                <a:gd name="connsiteY3" fmla="*/ 2690811 h 2795587"/>
                <a:gd name="connsiteX4" fmla="*/ 3263900 w 3408915"/>
                <a:gd name="connsiteY4" fmla="*/ 2751136 h 2795587"/>
                <a:gd name="connsiteX5" fmla="*/ 3162300 w 3408915"/>
                <a:gd name="connsiteY5" fmla="*/ 2678111 h 2795587"/>
                <a:gd name="connsiteX6" fmla="*/ 3165475 w 3408915"/>
                <a:gd name="connsiteY6" fmla="*/ 2627311 h 2795587"/>
                <a:gd name="connsiteX7" fmla="*/ 3117850 w 3408915"/>
                <a:gd name="connsiteY7" fmla="*/ 2443161 h 2795587"/>
                <a:gd name="connsiteX8" fmla="*/ 3200400 w 3408915"/>
                <a:gd name="connsiteY8" fmla="*/ 2497136 h 2795587"/>
                <a:gd name="connsiteX9" fmla="*/ 3149600 w 3408915"/>
                <a:gd name="connsiteY9" fmla="*/ 2535236 h 2795587"/>
                <a:gd name="connsiteX10" fmla="*/ 3121025 w 3408915"/>
                <a:gd name="connsiteY10" fmla="*/ 2516186 h 2795587"/>
                <a:gd name="connsiteX11" fmla="*/ 3101975 w 3408915"/>
                <a:gd name="connsiteY11" fmla="*/ 2570161 h 2795587"/>
                <a:gd name="connsiteX12" fmla="*/ 3092450 w 3408915"/>
                <a:gd name="connsiteY12" fmla="*/ 2490786 h 2795587"/>
                <a:gd name="connsiteX13" fmla="*/ 1504950 w 3408915"/>
                <a:gd name="connsiteY13" fmla="*/ 2338386 h 2795587"/>
                <a:gd name="connsiteX14" fmla="*/ 1574800 w 3408915"/>
                <a:gd name="connsiteY14" fmla="*/ 2338386 h 2795587"/>
                <a:gd name="connsiteX15" fmla="*/ 1584325 w 3408915"/>
                <a:gd name="connsiteY15" fmla="*/ 2379661 h 2795587"/>
                <a:gd name="connsiteX16" fmla="*/ 1552575 w 3408915"/>
                <a:gd name="connsiteY16" fmla="*/ 2424111 h 2795587"/>
                <a:gd name="connsiteX17" fmla="*/ 1447800 w 3408915"/>
                <a:gd name="connsiteY17" fmla="*/ 2459036 h 2795587"/>
                <a:gd name="connsiteX18" fmla="*/ 1403350 w 3408915"/>
                <a:gd name="connsiteY18" fmla="*/ 2382836 h 2795587"/>
                <a:gd name="connsiteX19" fmla="*/ 1441450 w 3408915"/>
                <a:gd name="connsiteY19" fmla="*/ 2370136 h 2795587"/>
                <a:gd name="connsiteX20" fmla="*/ 2959100 w 3408915"/>
                <a:gd name="connsiteY20" fmla="*/ 2293936 h 2795587"/>
                <a:gd name="connsiteX21" fmla="*/ 3009900 w 3408915"/>
                <a:gd name="connsiteY21" fmla="*/ 2319336 h 2795587"/>
                <a:gd name="connsiteX22" fmla="*/ 3028950 w 3408915"/>
                <a:gd name="connsiteY22" fmla="*/ 2389186 h 2795587"/>
                <a:gd name="connsiteX23" fmla="*/ 2997200 w 3408915"/>
                <a:gd name="connsiteY23" fmla="*/ 2408236 h 2795587"/>
                <a:gd name="connsiteX24" fmla="*/ 3035300 w 3408915"/>
                <a:gd name="connsiteY24" fmla="*/ 2471736 h 2795587"/>
                <a:gd name="connsiteX25" fmla="*/ 3022600 w 3408915"/>
                <a:gd name="connsiteY25" fmla="*/ 2551111 h 2795587"/>
                <a:gd name="connsiteX26" fmla="*/ 3000375 w 3408915"/>
                <a:gd name="connsiteY26" fmla="*/ 2503486 h 2795587"/>
                <a:gd name="connsiteX27" fmla="*/ 2981325 w 3408915"/>
                <a:gd name="connsiteY27" fmla="*/ 2411411 h 2795587"/>
                <a:gd name="connsiteX28" fmla="*/ 2924175 w 3408915"/>
                <a:gd name="connsiteY28" fmla="*/ 2316161 h 2795587"/>
                <a:gd name="connsiteX29" fmla="*/ 1574800 w 3408915"/>
                <a:gd name="connsiteY29" fmla="*/ 2252661 h 2795587"/>
                <a:gd name="connsiteX30" fmla="*/ 1606550 w 3408915"/>
                <a:gd name="connsiteY30" fmla="*/ 2300286 h 2795587"/>
                <a:gd name="connsiteX31" fmla="*/ 1524000 w 3408915"/>
                <a:gd name="connsiteY31" fmla="*/ 2297111 h 2795587"/>
                <a:gd name="connsiteX32" fmla="*/ 441325 w 3408915"/>
                <a:gd name="connsiteY32" fmla="*/ 1982786 h 2795587"/>
                <a:gd name="connsiteX33" fmla="*/ 485775 w 3408915"/>
                <a:gd name="connsiteY33" fmla="*/ 1998661 h 2795587"/>
                <a:gd name="connsiteX34" fmla="*/ 501650 w 3408915"/>
                <a:gd name="connsiteY34" fmla="*/ 2049461 h 2795587"/>
                <a:gd name="connsiteX35" fmla="*/ 377825 w 3408915"/>
                <a:gd name="connsiteY35" fmla="*/ 2030411 h 2795587"/>
                <a:gd name="connsiteX36" fmla="*/ 127000 w 3408915"/>
                <a:gd name="connsiteY36" fmla="*/ 1458911 h 2795587"/>
                <a:gd name="connsiteX37" fmla="*/ 155575 w 3408915"/>
                <a:gd name="connsiteY37" fmla="*/ 1512886 h 2795587"/>
                <a:gd name="connsiteX38" fmla="*/ 238125 w 3408915"/>
                <a:gd name="connsiteY38" fmla="*/ 1528761 h 2795587"/>
                <a:gd name="connsiteX39" fmla="*/ 193675 w 3408915"/>
                <a:gd name="connsiteY39" fmla="*/ 1563686 h 2795587"/>
                <a:gd name="connsiteX40" fmla="*/ 171450 w 3408915"/>
                <a:gd name="connsiteY40" fmla="*/ 1576386 h 2795587"/>
                <a:gd name="connsiteX41" fmla="*/ 130175 w 3408915"/>
                <a:gd name="connsiteY41" fmla="*/ 1541461 h 2795587"/>
                <a:gd name="connsiteX42" fmla="*/ 66675 w 3408915"/>
                <a:gd name="connsiteY42" fmla="*/ 1519236 h 2795587"/>
                <a:gd name="connsiteX43" fmla="*/ 0 w 3408915"/>
                <a:gd name="connsiteY43" fmla="*/ 1528761 h 2795587"/>
                <a:gd name="connsiteX44" fmla="*/ 6350 w 3408915"/>
                <a:gd name="connsiteY44" fmla="*/ 1477961 h 2795587"/>
                <a:gd name="connsiteX45" fmla="*/ 57150 w 3408915"/>
                <a:gd name="connsiteY45" fmla="*/ 1493836 h 2795587"/>
                <a:gd name="connsiteX46" fmla="*/ 1235076 w 3408915"/>
                <a:gd name="connsiteY46" fmla="*/ 0 h 2795587"/>
                <a:gd name="connsiteX47" fmla="*/ 1292226 w 3408915"/>
                <a:gd name="connsiteY47" fmla="*/ 28575 h 2795587"/>
                <a:gd name="connsiteX48" fmla="*/ 1320802 w 3408915"/>
                <a:gd name="connsiteY48" fmla="*/ 28575 h 2795587"/>
                <a:gd name="connsiteX49" fmla="*/ 1320802 w 3408915"/>
                <a:gd name="connsiteY49" fmla="*/ 66675 h 2795587"/>
                <a:gd name="connsiteX50" fmla="*/ 1306514 w 3408915"/>
                <a:gd name="connsiteY50" fmla="*/ 104775 h 2795587"/>
                <a:gd name="connsiteX51" fmla="*/ 1335089 w 3408915"/>
                <a:gd name="connsiteY51" fmla="*/ 133350 h 2795587"/>
                <a:gd name="connsiteX52" fmla="*/ 1368426 w 3408915"/>
                <a:gd name="connsiteY52" fmla="*/ 57150 h 2795587"/>
                <a:gd name="connsiteX53" fmla="*/ 1416051 w 3408915"/>
                <a:gd name="connsiteY53" fmla="*/ 71437 h 2795587"/>
                <a:gd name="connsiteX54" fmla="*/ 1406526 w 3408915"/>
                <a:gd name="connsiteY54" fmla="*/ 133350 h 2795587"/>
                <a:gd name="connsiteX55" fmla="*/ 1468439 w 3408915"/>
                <a:gd name="connsiteY55" fmla="*/ 109537 h 2795587"/>
                <a:gd name="connsiteX56" fmla="*/ 1535114 w 3408915"/>
                <a:gd name="connsiteY56" fmla="*/ 104775 h 2795587"/>
                <a:gd name="connsiteX57" fmla="*/ 1606551 w 3408915"/>
                <a:gd name="connsiteY57" fmla="*/ 104775 h 2795587"/>
                <a:gd name="connsiteX58" fmla="*/ 1592264 w 3408915"/>
                <a:gd name="connsiteY58" fmla="*/ 171450 h 2795587"/>
                <a:gd name="connsiteX59" fmla="*/ 1658939 w 3408915"/>
                <a:gd name="connsiteY59" fmla="*/ 219075 h 2795587"/>
                <a:gd name="connsiteX60" fmla="*/ 1792289 w 3408915"/>
                <a:gd name="connsiteY60" fmla="*/ 180975 h 2795587"/>
                <a:gd name="connsiteX61" fmla="*/ 1944689 w 3408915"/>
                <a:gd name="connsiteY61" fmla="*/ 228600 h 2795587"/>
                <a:gd name="connsiteX62" fmla="*/ 2101851 w 3408915"/>
                <a:gd name="connsiteY62" fmla="*/ 242887 h 2795587"/>
                <a:gd name="connsiteX63" fmla="*/ 2182814 w 3408915"/>
                <a:gd name="connsiteY63" fmla="*/ 300037 h 2795587"/>
                <a:gd name="connsiteX64" fmla="*/ 2382839 w 3408915"/>
                <a:gd name="connsiteY64" fmla="*/ 261937 h 2795587"/>
                <a:gd name="connsiteX65" fmla="*/ 2501901 w 3408915"/>
                <a:gd name="connsiteY65" fmla="*/ 381000 h 2795587"/>
                <a:gd name="connsiteX66" fmla="*/ 2516189 w 3408915"/>
                <a:gd name="connsiteY66" fmla="*/ 377825 h 2795587"/>
                <a:gd name="connsiteX67" fmla="*/ 2516189 w 3408915"/>
                <a:gd name="connsiteY67" fmla="*/ 1985962 h 2795587"/>
                <a:gd name="connsiteX68" fmla="*/ 2620964 w 3408915"/>
                <a:gd name="connsiteY68" fmla="*/ 2005012 h 2795587"/>
                <a:gd name="connsiteX69" fmla="*/ 2663826 w 3408915"/>
                <a:gd name="connsiteY69" fmla="*/ 1971675 h 2795587"/>
                <a:gd name="connsiteX70" fmla="*/ 2687639 w 3408915"/>
                <a:gd name="connsiteY70" fmla="*/ 2047875 h 2795587"/>
                <a:gd name="connsiteX71" fmla="*/ 2806701 w 3408915"/>
                <a:gd name="connsiteY71" fmla="*/ 2109787 h 2795587"/>
                <a:gd name="connsiteX72" fmla="*/ 2811464 w 3408915"/>
                <a:gd name="connsiteY72" fmla="*/ 2181225 h 2795587"/>
                <a:gd name="connsiteX73" fmla="*/ 2887664 w 3408915"/>
                <a:gd name="connsiteY73" fmla="*/ 2162175 h 2795587"/>
                <a:gd name="connsiteX74" fmla="*/ 2944814 w 3408915"/>
                <a:gd name="connsiteY74" fmla="*/ 2071687 h 2795587"/>
                <a:gd name="connsiteX75" fmla="*/ 2987676 w 3408915"/>
                <a:gd name="connsiteY75" fmla="*/ 2076450 h 2795587"/>
                <a:gd name="connsiteX76" fmla="*/ 3125789 w 3408915"/>
                <a:gd name="connsiteY76" fmla="*/ 2224087 h 2795587"/>
                <a:gd name="connsiteX77" fmla="*/ 3159126 w 3408915"/>
                <a:gd name="connsiteY77" fmla="*/ 2314575 h 2795587"/>
                <a:gd name="connsiteX78" fmla="*/ 3273426 w 3408915"/>
                <a:gd name="connsiteY78" fmla="*/ 2505075 h 2795587"/>
                <a:gd name="connsiteX79" fmla="*/ 3397251 w 3408915"/>
                <a:gd name="connsiteY79" fmla="*/ 2566987 h 2795587"/>
                <a:gd name="connsiteX80" fmla="*/ 3408915 w 3408915"/>
                <a:gd name="connsiteY80" fmla="*/ 2619476 h 2795587"/>
                <a:gd name="connsiteX81" fmla="*/ 3404090 w 3408915"/>
                <a:gd name="connsiteY81" fmla="*/ 2669807 h 2795587"/>
                <a:gd name="connsiteX82" fmla="*/ 3348758 w 3408915"/>
                <a:gd name="connsiteY82" fmla="*/ 2747273 h 2795587"/>
                <a:gd name="connsiteX83" fmla="*/ 3292476 w 3408915"/>
                <a:gd name="connsiteY83" fmla="*/ 2681287 h 2795587"/>
                <a:gd name="connsiteX84" fmla="*/ 3230564 w 3408915"/>
                <a:gd name="connsiteY84" fmla="*/ 2595562 h 2795587"/>
                <a:gd name="connsiteX85" fmla="*/ 3216276 w 3408915"/>
                <a:gd name="connsiteY85" fmla="*/ 2481262 h 2795587"/>
                <a:gd name="connsiteX86" fmla="*/ 3130551 w 3408915"/>
                <a:gd name="connsiteY86" fmla="*/ 2381250 h 2795587"/>
                <a:gd name="connsiteX87" fmla="*/ 3073401 w 3408915"/>
                <a:gd name="connsiteY87" fmla="*/ 2295525 h 2795587"/>
                <a:gd name="connsiteX88" fmla="*/ 3006726 w 3408915"/>
                <a:gd name="connsiteY88" fmla="*/ 2243137 h 2795587"/>
                <a:gd name="connsiteX89" fmla="*/ 2930526 w 3408915"/>
                <a:gd name="connsiteY89" fmla="*/ 2257425 h 2795587"/>
                <a:gd name="connsiteX90" fmla="*/ 2816226 w 3408915"/>
                <a:gd name="connsiteY90" fmla="*/ 2243137 h 2795587"/>
                <a:gd name="connsiteX91" fmla="*/ 2673351 w 3408915"/>
                <a:gd name="connsiteY91" fmla="*/ 2105025 h 2795587"/>
                <a:gd name="connsiteX92" fmla="*/ 2597151 w 3408915"/>
                <a:gd name="connsiteY92" fmla="*/ 2071687 h 2795587"/>
                <a:gd name="connsiteX93" fmla="*/ 2487614 w 3408915"/>
                <a:gd name="connsiteY93" fmla="*/ 2071687 h 2795587"/>
                <a:gd name="connsiteX94" fmla="*/ 2316164 w 3408915"/>
                <a:gd name="connsiteY94" fmla="*/ 2009775 h 2795587"/>
                <a:gd name="connsiteX95" fmla="*/ 2268539 w 3408915"/>
                <a:gd name="connsiteY95" fmla="*/ 2024062 h 2795587"/>
                <a:gd name="connsiteX96" fmla="*/ 2173289 w 3408915"/>
                <a:gd name="connsiteY96" fmla="*/ 1976437 h 2795587"/>
                <a:gd name="connsiteX97" fmla="*/ 2101851 w 3408915"/>
                <a:gd name="connsiteY97" fmla="*/ 1933575 h 2795587"/>
                <a:gd name="connsiteX98" fmla="*/ 2020889 w 3408915"/>
                <a:gd name="connsiteY98" fmla="*/ 1895475 h 2795587"/>
                <a:gd name="connsiteX99" fmla="*/ 1949451 w 3408915"/>
                <a:gd name="connsiteY99" fmla="*/ 1924050 h 2795587"/>
                <a:gd name="connsiteX100" fmla="*/ 1949451 w 3408915"/>
                <a:gd name="connsiteY100" fmla="*/ 1971675 h 2795587"/>
                <a:gd name="connsiteX101" fmla="*/ 1916114 w 3408915"/>
                <a:gd name="connsiteY101" fmla="*/ 2028825 h 2795587"/>
                <a:gd name="connsiteX102" fmla="*/ 1854201 w 3408915"/>
                <a:gd name="connsiteY102" fmla="*/ 2038350 h 2795587"/>
                <a:gd name="connsiteX103" fmla="*/ 1787526 w 3408915"/>
                <a:gd name="connsiteY103" fmla="*/ 2109787 h 2795587"/>
                <a:gd name="connsiteX104" fmla="*/ 1673226 w 3408915"/>
                <a:gd name="connsiteY104" fmla="*/ 2143125 h 2795587"/>
                <a:gd name="connsiteX105" fmla="*/ 1697039 w 3408915"/>
                <a:gd name="connsiteY105" fmla="*/ 2095500 h 2795587"/>
                <a:gd name="connsiteX106" fmla="*/ 1639889 w 3408915"/>
                <a:gd name="connsiteY106" fmla="*/ 2071687 h 2795587"/>
                <a:gd name="connsiteX107" fmla="*/ 1658939 w 3408915"/>
                <a:gd name="connsiteY107" fmla="*/ 2047875 h 2795587"/>
                <a:gd name="connsiteX108" fmla="*/ 1658939 w 3408915"/>
                <a:gd name="connsiteY108" fmla="*/ 2000250 h 2795587"/>
                <a:gd name="connsiteX109" fmla="*/ 1687514 w 3408915"/>
                <a:gd name="connsiteY109" fmla="*/ 1947862 h 2795587"/>
                <a:gd name="connsiteX110" fmla="*/ 1739901 w 3408915"/>
                <a:gd name="connsiteY110" fmla="*/ 1919287 h 2795587"/>
                <a:gd name="connsiteX111" fmla="*/ 1811339 w 3408915"/>
                <a:gd name="connsiteY111" fmla="*/ 1914525 h 2795587"/>
                <a:gd name="connsiteX112" fmla="*/ 1763714 w 3408915"/>
                <a:gd name="connsiteY112" fmla="*/ 1871662 h 2795587"/>
                <a:gd name="connsiteX113" fmla="*/ 1639889 w 3408915"/>
                <a:gd name="connsiteY113" fmla="*/ 1914525 h 2795587"/>
                <a:gd name="connsiteX114" fmla="*/ 1549401 w 3408915"/>
                <a:gd name="connsiteY114" fmla="*/ 2014537 h 2795587"/>
                <a:gd name="connsiteX115" fmla="*/ 1501776 w 3408915"/>
                <a:gd name="connsiteY115" fmla="*/ 2085975 h 2795587"/>
                <a:gd name="connsiteX116" fmla="*/ 1406526 w 3408915"/>
                <a:gd name="connsiteY116" fmla="*/ 2152650 h 2795587"/>
                <a:gd name="connsiteX117" fmla="*/ 1497014 w 3408915"/>
                <a:gd name="connsiteY117" fmla="*/ 2209800 h 2795587"/>
                <a:gd name="connsiteX118" fmla="*/ 1444626 w 3408915"/>
                <a:gd name="connsiteY118" fmla="*/ 2290762 h 2795587"/>
                <a:gd name="connsiteX119" fmla="*/ 1096965 w 3408915"/>
                <a:gd name="connsiteY119" fmla="*/ 2528887 h 2795587"/>
                <a:gd name="connsiteX120" fmla="*/ 987426 w 3408915"/>
                <a:gd name="connsiteY120" fmla="*/ 2662237 h 2795587"/>
                <a:gd name="connsiteX121" fmla="*/ 544514 w 3408915"/>
                <a:gd name="connsiteY121" fmla="*/ 2795587 h 2795587"/>
                <a:gd name="connsiteX122" fmla="*/ 606426 w 3408915"/>
                <a:gd name="connsiteY122" fmla="*/ 2738437 h 2795587"/>
                <a:gd name="connsiteX123" fmla="*/ 696914 w 3408915"/>
                <a:gd name="connsiteY123" fmla="*/ 2709862 h 2795587"/>
                <a:gd name="connsiteX124" fmla="*/ 792164 w 3408915"/>
                <a:gd name="connsiteY124" fmla="*/ 2657475 h 2795587"/>
                <a:gd name="connsiteX125" fmla="*/ 820739 w 3408915"/>
                <a:gd name="connsiteY125" fmla="*/ 2614612 h 2795587"/>
                <a:gd name="connsiteX126" fmla="*/ 949326 w 3408915"/>
                <a:gd name="connsiteY126" fmla="*/ 2614612 h 2795587"/>
                <a:gd name="connsiteX127" fmla="*/ 958851 w 3408915"/>
                <a:gd name="connsiteY127" fmla="*/ 2519362 h 2795587"/>
                <a:gd name="connsiteX128" fmla="*/ 1054101 w 3408915"/>
                <a:gd name="connsiteY128" fmla="*/ 2476500 h 2795587"/>
                <a:gd name="connsiteX129" fmla="*/ 1092201 w 3408915"/>
                <a:gd name="connsiteY129" fmla="*/ 2438400 h 2795587"/>
                <a:gd name="connsiteX130" fmla="*/ 1163639 w 3408915"/>
                <a:gd name="connsiteY130" fmla="*/ 2366962 h 2795587"/>
                <a:gd name="connsiteX131" fmla="*/ 1216026 w 3408915"/>
                <a:gd name="connsiteY131" fmla="*/ 2224087 h 2795587"/>
                <a:gd name="connsiteX132" fmla="*/ 1125539 w 3408915"/>
                <a:gd name="connsiteY132" fmla="*/ 2228850 h 2795587"/>
                <a:gd name="connsiteX133" fmla="*/ 1092201 w 3408915"/>
                <a:gd name="connsiteY133" fmla="*/ 2190750 h 2795587"/>
                <a:gd name="connsiteX134" fmla="*/ 1054101 w 3408915"/>
                <a:gd name="connsiteY134" fmla="*/ 2266950 h 2795587"/>
                <a:gd name="connsiteX135" fmla="*/ 982664 w 3408915"/>
                <a:gd name="connsiteY135" fmla="*/ 2209800 h 2795587"/>
                <a:gd name="connsiteX136" fmla="*/ 906464 w 3408915"/>
                <a:gd name="connsiteY136" fmla="*/ 2200275 h 2795587"/>
                <a:gd name="connsiteX137" fmla="*/ 830264 w 3408915"/>
                <a:gd name="connsiteY137" fmla="*/ 2243137 h 2795587"/>
                <a:gd name="connsiteX138" fmla="*/ 815976 w 3408915"/>
                <a:gd name="connsiteY138" fmla="*/ 2162175 h 2795587"/>
                <a:gd name="connsiteX139" fmla="*/ 801689 w 3408915"/>
                <a:gd name="connsiteY139" fmla="*/ 2152650 h 2795587"/>
                <a:gd name="connsiteX140" fmla="*/ 825501 w 3408915"/>
                <a:gd name="connsiteY140" fmla="*/ 2095500 h 2795587"/>
                <a:gd name="connsiteX141" fmla="*/ 782639 w 3408915"/>
                <a:gd name="connsiteY141" fmla="*/ 2014537 h 2795587"/>
                <a:gd name="connsiteX142" fmla="*/ 677864 w 3408915"/>
                <a:gd name="connsiteY142" fmla="*/ 2062162 h 2795587"/>
                <a:gd name="connsiteX143" fmla="*/ 630239 w 3408915"/>
                <a:gd name="connsiteY143" fmla="*/ 2062162 h 2795587"/>
                <a:gd name="connsiteX144" fmla="*/ 582614 w 3408915"/>
                <a:gd name="connsiteY144" fmla="*/ 1985962 h 2795587"/>
                <a:gd name="connsiteX145" fmla="*/ 587376 w 3408915"/>
                <a:gd name="connsiteY145" fmla="*/ 1919287 h 2795587"/>
                <a:gd name="connsiteX146" fmla="*/ 511176 w 3408915"/>
                <a:gd name="connsiteY146" fmla="*/ 1833562 h 2795587"/>
                <a:gd name="connsiteX147" fmla="*/ 415926 w 3408915"/>
                <a:gd name="connsiteY147" fmla="*/ 1719262 h 2795587"/>
                <a:gd name="connsiteX148" fmla="*/ 558801 w 3408915"/>
                <a:gd name="connsiteY148" fmla="*/ 1662112 h 2795587"/>
                <a:gd name="connsiteX149" fmla="*/ 582614 w 3408915"/>
                <a:gd name="connsiteY149" fmla="*/ 1600200 h 2795587"/>
                <a:gd name="connsiteX150" fmla="*/ 654051 w 3408915"/>
                <a:gd name="connsiteY150" fmla="*/ 1566862 h 2795587"/>
                <a:gd name="connsiteX151" fmla="*/ 725489 w 3408915"/>
                <a:gd name="connsiteY151" fmla="*/ 1519237 h 2795587"/>
                <a:gd name="connsiteX152" fmla="*/ 811214 w 3408915"/>
                <a:gd name="connsiteY152" fmla="*/ 1538287 h 2795587"/>
                <a:gd name="connsiteX153" fmla="*/ 887414 w 3408915"/>
                <a:gd name="connsiteY153" fmla="*/ 1457325 h 2795587"/>
                <a:gd name="connsiteX154" fmla="*/ 882651 w 3408915"/>
                <a:gd name="connsiteY154" fmla="*/ 1385887 h 2795587"/>
                <a:gd name="connsiteX155" fmla="*/ 901701 w 3408915"/>
                <a:gd name="connsiteY155" fmla="*/ 1309687 h 2795587"/>
                <a:gd name="connsiteX156" fmla="*/ 892176 w 3408915"/>
                <a:gd name="connsiteY156" fmla="*/ 1271587 h 2795587"/>
                <a:gd name="connsiteX157" fmla="*/ 763589 w 3408915"/>
                <a:gd name="connsiteY157" fmla="*/ 1319212 h 2795587"/>
                <a:gd name="connsiteX158" fmla="*/ 730251 w 3408915"/>
                <a:gd name="connsiteY158" fmla="*/ 1366837 h 2795587"/>
                <a:gd name="connsiteX159" fmla="*/ 682626 w 3408915"/>
                <a:gd name="connsiteY159" fmla="*/ 1333500 h 2795587"/>
                <a:gd name="connsiteX160" fmla="*/ 582614 w 3408915"/>
                <a:gd name="connsiteY160" fmla="*/ 1347787 h 2795587"/>
                <a:gd name="connsiteX161" fmla="*/ 444501 w 3408915"/>
                <a:gd name="connsiteY161" fmla="*/ 1338262 h 2795587"/>
                <a:gd name="connsiteX162" fmla="*/ 434976 w 3408915"/>
                <a:gd name="connsiteY162" fmla="*/ 1200150 h 2795587"/>
                <a:gd name="connsiteX163" fmla="*/ 363539 w 3408915"/>
                <a:gd name="connsiteY163" fmla="*/ 1185862 h 2795587"/>
                <a:gd name="connsiteX164" fmla="*/ 301626 w 3408915"/>
                <a:gd name="connsiteY164" fmla="*/ 1143000 h 2795587"/>
                <a:gd name="connsiteX165" fmla="*/ 387351 w 3408915"/>
                <a:gd name="connsiteY165" fmla="*/ 1062037 h 2795587"/>
                <a:gd name="connsiteX166" fmla="*/ 473076 w 3408915"/>
                <a:gd name="connsiteY166" fmla="*/ 1052512 h 2795587"/>
                <a:gd name="connsiteX167" fmla="*/ 477839 w 3408915"/>
                <a:gd name="connsiteY167" fmla="*/ 1019175 h 2795587"/>
                <a:gd name="connsiteX168" fmla="*/ 630239 w 3408915"/>
                <a:gd name="connsiteY168" fmla="*/ 952500 h 2795587"/>
                <a:gd name="connsiteX169" fmla="*/ 654051 w 3408915"/>
                <a:gd name="connsiteY169" fmla="*/ 1047750 h 2795587"/>
                <a:gd name="connsiteX170" fmla="*/ 806451 w 3408915"/>
                <a:gd name="connsiteY170" fmla="*/ 1052512 h 2795587"/>
                <a:gd name="connsiteX171" fmla="*/ 863601 w 3408915"/>
                <a:gd name="connsiteY171" fmla="*/ 1028700 h 2795587"/>
                <a:gd name="connsiteX172" fmla="*/ 815976 w 3408915"/>
                <a:gd name="connsiteY172" fmla="*/ 1000125 h 2795587"/>
                <a:gd name="connsiteX173" fmla="*/ 930276 w 3408915"/>
                <a:gd name="connsiteY173" fmla="*/ 1000125 h 2795587"/>
                <a:gd name="connsiteX174" fmla="*/ 949326 w 3408915"/>
                <a:gd name="connsiteY174" fmla="*/ 971550 h 2795587"/>
                <a:gd name="connsiteX175" fmla="*/ 868364 w 3408915"/>
                <a:gd name="connsiteY175" fmla="*/ 966787 h 2795587"/>
                <a:gd name="connsiteX176" fmla="*/ 815976 w 3408915"/>
                <a:gd name="connsiteY176" fmla="*/ 971550 h 2795587"/>
                <a:gd name="connsiteX177" fmla="*/ 825501 w 3408915"/>
                <a:gd name="connsiteY177" fmla="*/ 881062 h 2795587"/>
                <a:gd name="connsiteX178" fmla="*/ 744539 w 3408915"/>
                <a:gd name="connsiteY178" fmla="*/ 885825 h 2795587"/>
                <a:gd name="connsiteX179" fmla="*/ 668339 w 3408915"/>
                <a:gd name="connsiteY179" fmla="*/ 881062 h 2795587"/>
                <a:gd name="connsiteX180" fmla="*/ 639764 w 3408915"/>
                <a:gd name="connsiteY180" fmla="*/ 790575 h 2795587"/>
                <a:gd name="connsiteX181" fmla="*/ 501651 w 3408915"/>
                <a:gd name="connsiteY181" fmla="*/ 681037 h 2795587"/>
                <a:gd name="connsiteX182" fmla="*/ 444501 w 3408915"/>
                <a:gd name="connsiteY182" fmla="*/ 638175 h 2795587"/>
                <a:gd name="connsiteX183" fmla="*/ 468314 w 3408915"/>
                <a:gd name="connsiteY183" fmla="*/ 590550 h 2795587"/>
                <a:gd name="connsiteX184" fmla="*/ 468314 w 3408915"/>
                <a:gd name="connsiteY184" fmla="*/ 528637 h 2795587"/>
                <a:gd name="connsiteX185" fmla="*/ 577851 w 3408915"/>
                <a:gd name="connsiteY185" fmla="*/ 519112 h 2795587"/>
                <a:gd name="connsiteX186" fmla="*/ 668339 w 3408915"/>
                <a:gd name="connsiteY186" fmla="*/ 490537 h 2795587"/>
                <a:gd name="connsiteX187" fmla="*/ 715964 w 3408915"/>
                <a:gd name="connsiteY187" fmla="*/ 423862 h 2795587"/>
                <a:gd name="connsiteX188" fmla="*/ 715964 w 3408915"/>
                <a:gd name="connsiteY188" fmla="*/ 371475 h 2795587"/>
                <a:gd name="connsiteX189" fmla="*/ 796926 w 3408915"/>
                <a:gd name="connsiteY189" fmla="*/ 247650 h 2795587"/>
                <a:gd name="connsiteX190" fmla="*/ 906464 w 3408915"/>
                <a:gd name="connsiteY190" fmla="*/ 228600 h 2795587"/>
                <a:gd name="connsiteX191" fmla="*/ 954089 w 3408915"/>
                <a:gd name="connsiteY191" fmla="*/ 161925 h 2795587"/>
                <a:gd name="connsiteX192" fmla="*/ 982664 w 3408915"/>
                <a:gd name="connsiteY192" fmla="*/ 133350 h 2795587"/>
                <a:gd name="connsiteX193" fmla="*/ 1087439 w 3408915"/>
                <a:gd name="connsiteY193" fmla="*/ 133350 h 2795587"/>
                <a:gd name="connsiteX194" fmla="*/ 1139826 w 3408915"/>
                <a:gd name="connsiteY194" fmla="*/ 100012 h 2795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3408915" h="2795587">
                  <a:moveTo>
                    <a:pt x="3152775" y="2563811"/>
                  </a:moveTo>
                  <a:lnTo>
                    <a:pt x="3190875" y="2589211"/>
                  </a:lnTo>
                  <a:lnTo>
                    <a:pt x="3194050" y="2636836"/>
                  </a:lnTo>
                  <a:lnTo>
                    <a:pt x="3251200" y="2690811"/>
                  </a:lnTo>
                  <a:lnTo>
                    <a:pt x="3263900" y="2751136"/>
                  </a:lnTo>
                  <a:lnTo>
                    <a:pt x="3162300" y="2678111"/>
                  </a:lnTo>
                  <a:lnTo>
                    <a:pt x="3165475" y="2627311"/>
                  </a:lnTo>
                  <a:close/>
                  <a:moveTo>
                    <a:pt x="3117850" y="2443161"/>
                  </a:moveTo>
                  <a:lnTo>
                    <a:pt x="3200400" y="2497136"/>
                  </a:lnTo>
                  <a:lnTo>
                    <a:pt x="3149600" y="2535236"/>
                  </a:lnTo>
                  <a:lnTo>
                    <a:pt x="3121025" y="2516186"/>
                  </a:lnTo>
                  <a:lnTo>
                    <a:pt x="3101975" y="2570161"/>
                  </a:lnTo>
                  <a:lnTo>
                    <a:pt x="3092450" y="2490786"/>
                  </a:lnTo>
                  <a:close/>
                  <a:moveTo>
                    <a:pt x="1504950" y="2338386"/>
                  </a:moveTo>
                  <a:lnTo>
                    <a:pt x="1574800" y="2338386"/>
                  </a:lnTo>
                  <a:lnTo>
                    <a:pt x="1584325" y="2379661"/>
                  </a:lnTo>
                  <a:lnTo>
                    <a:pt x="1552575" y="2424111"/>
                  </a:lnTo>
                  <a:lnTo>
                    <a:pt x="1447800" y="2459036"/>
                  </a:lnTo>
                  <a:lnTo>
                    <a:pt x="1403350" y="2382836"/>
                  </a:lnTo>
                  <a:lnTo>
                    <a:pt x="1441450" y="2370136"/>
                  </a:lnTo>
                  <a:close/>
                  <a:moveTo>
                    <a:pt x="2959100" y="2293936"/>
                  </a:moveTo>
                  <a:lnTo>
                    <a:pt x="3009900" y="2319336"/>
                  </a:lnTo>
                  <a:lnTo>
                    <a:pt x="3028950" y="2389186"/>
                  </a:lnTo>
                  <a:lnTo>
                    <a:pt x="2997200" y="2408236"/>
                  </a:lnTo>
                  <a:lnTo>
                    <a:pt x="3035300" y="2471736"/>
                  </a:lnTo>
                  <a:lnTo>
                    <a:pt x="3022600" y="2551111"/>
                  </a:lnTo>
                  <a:lnTo>
                    <a:pt x="3000375" y="2503486"/>
                  </a:lnTo>
                  <a:lnTo>
                    <a:pt x="2981325" y="2411411"/>
                  </a:lnTo>
                  <a:lnTo>
                    <a:pt x="2924175" y="2316161"/>
                  </a:lnTo>
                  <a:close/>
                  <a:moveTo>
                    <a:pt x="1574800" y="2252661"/>
                  </a:moveTo>
                  <a:lnTo>
                    <a:pt x="1606550" y="2300286"/>
                  </a:lnTo>
                  <a:lnTo>
                    <a:pt x="1524000" y="2297111"/>
                  </a:lnTo>
                  <a:close/>
                  <a:moveTo>
                    <a:pt x="441325" y="1982786"/>
                  </a:moveTo>
                  <a:lnTo>
                    <a:pt x="485775" y="1998661"/>
                  </a:lnTo>
                  <a:lnTo>
                    <a:pt x="501650" y="2049461"/>
                  </a:lnTo>
                  <a:lnTo>
                    <a:pt x="377825" y="2030411"/>
                  </a:lnTo>
                  <a:close/>
                  <a:moveTo>
                    <a:pt x="127000" y="1458911"/>
                  </a:moveTo>
                  <a:lnTo>
                    <a:pt x="155575" y="1512886"/>
                  </a:lnTo>
                  <a:lnTo>
                    <a:pt x="238125" y="1528761"/>
                  </a:lnTo>
                  <a:lnTo>
                    <a:pt x="193675" y="1563686"/>
                  </a:lnTo>
                  <a:lnTo>
                    <a:pt x="171450" y="1576386"/>
                  </a:lnTo>
                  <a:lnTo>
                    <a:pt x="130175" y="1541461"/>
                  </a:lnTo>
                  <a:lnTo>
                    <a:pt x="66675" y="1519236"/>
                  </a:lnTo>
                  <a:lnTo>
                    <a:pt x="0" y="1528761"/>
                  </a:lnTo>
                  <a:lnTo>
                    <a:pt x="6350" y="1477961"/>
                  </a:lnTo>
                  <a:lnTo>
                    <a:pt x="57150" y="1493836"/>
                  </a:lnTo>
                  <a:close/>
                  <a:moveTo>
                    <a:pt x="1235076" y="0"/>
                  </a:moveTo>
                  <a:lnTo>
                    <a:pt x="1292226" y="28575"/>
                  </a:lnTo>
                  <a:lnTo>
                    <a:pt x="1320802" y="28575"/>
                  </a:lnTo>
                  <a:lnTo>
                    <a:pt x="1320802" y="66675"/>
                  </a:lnTo>
                  <a:lnTo>
                    <a:pt x="1306514" y="104775"/>
                  </a:lnTo>
                  <a:lnTo>
                    <a:pt x="1335089" y="133350"/>
                  </a:lnTo>
                  <a:lnTo>
                    <a:pt x="1368426" y="57150"/>
                  </a:lnTo>
                  <a:lnTo>
                    <a:pt x="1416051" y="71437"/>
                  </a:lnTo>
                  <a:lnTo>
                    <a:pt x="1406526" y="133350"/>
                  </a:lnTo>
                  <a:lnTo>
                    <a:pt x="1468439" y="109537"/>
                  </a:lnTo>
                  <a:lnTo>
                    <a:pt x="1535114" y="104775"/>
                  </a:lnTo>
                  <a:lnTo>
                    <a:pt x="1606551" y="104775"/>
                  </a:lnTo>
                  <a:lnTo>
                    <a:pt x="1592264" y="171450"/>
                  </a:lnTo>
                  <a:lnTo>
                    <a:pt x="1658939" y="219075"/>
                  </a:lnTo>
                  <a:lnTo>
                    <a:pt x="1792289" y="180975"/>
                  </a:lnTo>
                  <a:lnTo>
                    <a:pt x="1944689" y="228600"/>
                  </a:lnTo>
                  <a:lnTo>
                    <a:pt x="2101851" y="242887"/>
                  </a:lnTo>
                  <a:lnTo>
                    <a:pt x="2182814" y="300037"/>
                  </a:lnTo>
                  <a:lnTo>
                    <a:pt x="2382839" y="261937"/>
                  </a:lnTo>
                  <a:lnTo>
                    <a:pt x="2501901" y="381000"/>
                  </a:lnTo>
                  <a:lnTo>
                    <a:pt x="2516189" y="377825"/>
                  </a:lnTo>
                  <a:lnTo>
                    <a:pt x="2516189" y="1985962"/>
                  </a:lnTo>
                  <a:lnTo>
                    <a:pt x="2620964" y="2005012"/>
                  </a:lnTo>
                  <a:lnTo>
                    <a:pt x="2663826" y="1971675"/>
                  </a:lnTo>
                  <a:lnTo>
                    <a:pt x="2687639" y="2047875"/>
                  </a:lnTo>
                  <a:lnTo>
                    <a:pt x="2806701" y="2109787"/>
                  </a:lnTo>
                  <a:lnTo>
                    <a:pt x="2811464" y="2181225"/>
                  </a:lnTo>
                  <a:lnTo>
                    <a:pt x="2887664" y="2162175"/>
                  </a:lnTo>
                  <a:lnTo>
                    <a:pt x="2944814" y="2071687"/>
                  </a:lnTo>
                  <a:lnTo>
                    <a:pt x="2987676" y="2076450"/>
                  </a:lnTo>
                  <a:lnTo>
                    <a:pt x="3125789" y="2224087"/>
                  </a:lnTo>
                  <a:lnTo>
                    <a:pt x="3159126" y="2314575"/>
                  </a:lnTo>
                  <a:lnTo>
                    <a:pt x="3273426" y="2505075"/>
                  </a:lnTo>
                  <a:lnTo>
                    <a:pt x="3397251" y="2566987"/>
                  </a:lnTo>
                  <a:lnTo>
                    <a:pt x="3408915" y="2619476"/>
                  </a:lnTo>
                  <a:lnTo>
                    <a:pt x="3404090" y="2669807"/>
                  </a:lnTo>
                  <a:lnTo>
                    <a:pt x="3348758" y="2747273"/>
                  </a:lnTo>
                  <a:lnTo>
                    <a:pt x="3292476" y="2681287"/>
                  </a:lnTo>
                  <a:lnTo>
                    <a:pt x="3230564" y="2595562"/>
                  </a:lnTo>
                  <a:lnTo>
                    <a:pt x="3216276" y="2481262"/>
                  </a:lnTo>
                  <a:lnTo>
                    <a:pt x="3130551" y="2381250"/>
                  </a:lnTo>
                  <a:lnTo>
                    <a:pt x="3073401" y="2295525"/>
                  </a:lnTo>
                  <a:lnTo>
                    <a:pt x="3006726" y="2243137"/>
                  </a:lnTo>
                  <a:lnTo>
                    <a:pt x="2930526" y="2257425"/>
                  </a:lnTo>
                  <a:lnTo>
                    <a:pt x="2816226" y="2243137"/>
                  </a:lnTo>
                  <a:lnTo>
                    <a:pt x="2673351" y="2105025"/>
                  </a:lnTo>
                  <a:lnTo>
                    <a:pt x="2597151" y="2071687"/>
                  </a:lnTo>
                  <a:lnTo>
                    <a:pt x="2487614" y="2071687"/>
                  </a:lnTo>
                  <a:lnTo>
                    <a:pt x="2316164" y="2009775"/>
                  </a:lnTo>
                  <a:lnTo>
                    <a:pt x="2268539" y="2024062"/>
                  </a:lnTo>
                  <a:lnTo>
                    <a:pt x="2173289" y="1976437"/>
                  </a:lnTo>
                  <a:lnTo>
                    <a:pt x="2101851" y="1933575"/>
                  </a:lnTo>
                  <a:lnTo>
                    <a:pt x="2020889" y="1895475"/>
                  </a:lnTo>
                  <a:lnTo>
                    <a:pt x="1949451" y="1924050"/>
                  </a:lnTo>
                  <a:lnTo>
                    <a:pt x="1949451" y="1971675"/>
                  </a:lnTo>
                  <a:lnTo>
                    <a:pt x="1916114" y="2028825"/>
                  </a:lnTo>
                  <a:lnTo>
                    <a:pt x="1854201" y="2038350"/>
                  </a:lnTo>
                  <a:lnTo>
                    <a:pt x="1787526" y="2109787"/>
                  </a:lnTo>
                  <a:lnTo>
                    <a:pt x="1673226" y="2143125"/>
                  </a:lnTo>
                  <a:lnTo>
                    <a:pt x="1697039" y="2095500"/>
                  </a:lnTo>
                  <a:lnTo>
                    <a:pt x="1639889" y="2071687"/>
                  </a:lnTo>
                  <a:lnTo>
                    <a:pt x="1658939" y="2047875"/>
                  </a:lnTo>
                  <a:lnTo>
                    <a:pt x="1658939" y="2000250"/>
                  </a:lnTo>
                  <a:lnTo>
                    <a:pt x="1687514" y="1947862"/>
                  </a:lnTo>
                  <a:lnTo>
                    <a:pt x="1739901" y="1919287"/>
                  </a:lnTo>
                  <a:lnTo>
                    <a:pt x="1811339" y="1914525"/>
                  </a:lnTo>
                  <a:lnTo>
                    <a:pt x="1763714" y="1871662"/>
                  </a:lnTo>
                  <a:lnTo>
                    <a:pt x="1639889" y="1914525"/>
                  </a:lnTo>
                  <a:lnTo>
                    <a:pt x="1549401" y="2014537"/>
                  </a:lnTo>
                  <a:lnTo>
                    <a:pt x="1501776" y="2085975"/>
                  </a:lnTo>
                  <a:lnTo>
                    <a:pt x="1406526" y="2152650"/>
                  </a:lnTo>
                  <a:lnTo>
                    <a:pt x="1497014" y="2209800"/>
                  </a:lnTo>
                  <a:lnTo>
                    <a:pt x="1444626" y="2290762"/>
                  </a:lnTo>
                  <a:lnTo>
                    <a:pt x="1096965" y="2528887"/>
                  </a:lnTo>
                  <a:lnTo>
                    <a:pt x="987426" y="2662237"/>
                  </a:lnTo>
                  <a:lnTo>
                    <a:pt x="544514" y="2795587"/>
                  </a:lnTo>
                  <a:lnTo>
                    <a:pt x="606426" y="2738437"/>
                  </a:lnTo>
                  <a:lnTo>
                    <a:pt x="696914" y="2709862"/>
                  </a:lnTo>
                  <a:lnTo>
                    <a:pt x="792164" y="2657475"/>
                  </a:lnTo>
                  <a:lnTo>
                    <a:pt x="820739" y="2614612"/>
                  </a:lnTo>
                  <a:lnTo>
                    <a:pt x="949326" y="2614612"/>
                  </a:lnTo>
                  <a:lnTo>
                    <a:pt x="958851" y="2519362"/>
                  </a:lnTo>
                  <a:lnTo>
                    <a:pt x="1054101" y="2476500"/>
                  </a:lnTo>
                  <a:lnTo>
                    <a:pt x="1092201" y="2438400"/>
                  </a:lnTo>
                  <a:lnTo>
                    <a:pt x="1163639" y="2366962"/>
                  </a:lnTo>
                  <a:lnTo>
                    <a:pt x="1216026" y="2224087"/>
                  </a:lnTo>
                  <a:lnTo>
                    <a:pt x="1125539" y="2228850"/>
                  </a:lnTo>
                  <a:lnTo>
                    <a:pt x="1092201" y="2190750"/>
                  </a:lnTo>
                  <a:lnTo>
                    <a:pt x="1054101" y="2266950"/>
                  </a:lnTo>
                  <a:lnTo>
                    <a:pt x="982664" y="2209800"/>
                  </a:lnTo>
                  <a:lnTo>
                    <a:pt x="906464" y="2200275"/>
                  </a:lnTo>
                  <a:lnTo>
                    <a:pt x="830264" y="2243137"/>
                  </a:lnTo>
                  <a:lnTo>
                    <a:pt x="815976" y="2162175"/>
                  </a:lnTo>
                  <a:lnTo>
                    <a:pt x="801689" y="2152650"/>
                  </a:lnTo>
                  <a:lnTo>
                    <a:pt x="825501" y="2095500"/>
                  </a:lnTo>
                  <a:lnTo>
                    <a:pt x="782639" y="2014537"/>
                  </a:lnTo>
                  <a:lnTo>
                    <a:pt x="677864" y="2062162"/>
                  </a:lnTo>
                  <a:lnTo>
                    <a:pt x="630239" y="2062162"/>
                  </a:lnTo>
                  <a:lnTo>
                    <a:pt x="582614" y="1985962"/>
                  </a:lnTo>
                  <a:lnTo>
                    <a:pt x="587376" y="1919287"/>
                  </a:lnTo>
                  <a:lnTo>
                    <a:pt x="511176" y="1833562"/>
                  </a:lnTo>
                  <a:lnTo>
                    <a:pt x="415926" y="1719262"/>
                  </a:lnTo>
                  <a:lnTo>
                    <a:pt x="558801" y="1662112"/>
                  </a:lnTo>
                  <a:lnTo>
                    <a:pt x="582614" y="1600200"/>
                  </a:lnTo>
                  <a:lnTo>
                    <a:pt x="654051" y="1566862"/>
                  </a:lnTo>
                  <a:lnTo>
                    <a:pt x="725489" y="1519237"/>
                  </a:lnTo>
                  <a:lnTo>
                    <a:pt x="811214" y="1538287"/>
                  </a:lnTo>
                  <a:lnTo>
                    <a:pt x="887414" y="1457325"/>
                  </a:lnTo>
                  <a:lnTo>
                    <a:pt x="882651" y="1385887"/>
                  </a:lnTo>
                  <a:lnTo>
                    <a:pt x="901701" y="1309687"/>
                  </a:lnTo>
                  <a:lnTo>
                    <a:pt x="892176" y="1271587"/>
                  </a:lnTo>
                  <a:lnTo>
                    <a:pt x="763589" y="1319212"/>
                  </a:lnTo>
                  <a:lnTo>
                    <a:pt x="730251" y="1366837"/>
                  </a:lnTo>
                  <a:lnTo>
                    <a:pt x="682626" y="1333500"/>
                  </a:lnTo>
                  <a:lnTo>
                    <a:pt x="582614" y="1347787"/>
                  </a:lnTo>
                  <a:lnTo>
                    <a:pt x="444501" y="1338262"/>
                  </a:lnTo>
                  <a:lnTo>
                    <a:pt x="434976" y="1200150"/>
                  </a:lnTo>
                  <a:lnTo>
                    <a:pt x="363539" y="1185862"/>
                  </a:lnTo>
                  <a:lnTo>
                    <a:pt x="301626" y="1143000"/>
                  </a:lnTo>
                  <a:lnTo>
                    <a:pt x="387351" y="1062037"/>
                  </a:lnTo>
                  <a:lnTo>
                    <a:pt x="473076" y="1052512"/>
                  </a:lnTo>
                  <a:lnTo>
                    <a:pt x="477839" y="1019175"/>
                  </a:lnTo>
                  <a:lnTo>
                    <a:pt x="630239" y="952500"/>
                  </a:lnTo>
                  <a:lnTo>
                    <a:pt x="654051" y="1047750"/>
                  </a:lnTo>
                  <a:lnTo>
                    <a:pt x="806451" y="1052512"/>
                  </a:lnTo>
                  <a:lnTo>
                    <a:pt x="863601" y="1028700"/>
                  </a:lnTo>
                  <a:lnTo>
                    <a:pt x="815976" y="1000125"/>
                  </a:lnTo>
                  <a:lnTo>
                    <a:pt x="930276" y="1000125"/>
                  </a:lnTo>
                  <a:lnTo>
                    <a:pt x="949326" y="971550"/>
                  </a:lnTo>
                  <a:lnTo>
                    <a:pt x="868364" y="966787"/>
                  </a:lnTo>
                  <a:lnTo>
                    <a:pt x="815976" y="971550"/>
                  </a:lnTo>
                  <a:lnTo>
                    <a:pt x="825501" y="881062"/>
                  </a:lnTo>
                  <a:lnTo>
                    <a:pt x="744539" y="885825"/>
                  </a:lnTo>
                  <a:lnTo>
                    <a:pt x="668339" y="881062"/>
                  </a:lnTo>
                  <a:lnTo>
                    <a:pt x="639764" y="790575"/>
                  </a:lnTo>
                  <a:lnTo>
                    <a:pt x="501651" y="681037"/>
                  </a:lnTo>
                  <a:lnTo>
                    <a:pt x="444501" y="638175"/>
                  </a:lnTo>
                  <a:lnTo>
                    <a:pt x="468314" y="590550"/>
                  </a:lnTo>
                  <a:lnTo>
                    <a:pt x="468314" y="528637"/>
                  </a:lnTo>
                  <a:lnTo>
                    <a:pt x="577851" y="519112"/>
                  </a:lnTo>
                  <a:lnTo>
                    <a:pt x="668339" y="490537"/>
                  </a:lnTo>
                  <a:lnTo>
                    <a:pt x="715964" y="423862"/>
                  </a:lnTo>
                  <a:lnTo>
                    <a:pt x="715964" y="371475"/>
                  </a:lnTo>
                  <a:lnTo>
                    <a:pt x="796926" y="247650"/>
                  </a:lnTo>
                  <a:lnTo>
                    <a:pt x="906464" y="228600"/>
                  </a:lnTo>
                  <a:lnTo>
                    <a:pt x="954089" y="161925"/>
                  </a:lnTo>
                  <a:lnTo>
                    <a:pt x="982664" y="133350"/>
                  </a:lnTo>
                  <a:lnTo>
                    <a:pt x="1087439" y="133350"/>
                  </a:lnTo>
                  <a:lnTo>
                    <a:pt x="1139826" y="100012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25920A5-577D-4281-AA2A-18DAC0C3E74A}"/>
                </a:ext>
              </a:extLst>
            </p:cNvPr>
            <p:cNvSpPr/>
            <p:nvPr/>
          </p:nvSpPr>
          <p:spPr>
            <a:xfrm>
              <a:off x="215162" y="6117184"/>
              <a:ext cx="828675" cy="546771"/>
            </a:xfrm>
            <a:custGeom>
              <a:avLst/>
              <a:gdLst>
                <a:gd name="connsiteX0" fmla="*/ 1054894 w 1273969"/>
                <a:gd name="connsiteY0" fmla="*/ 483394 h 840582"/>
                <a:gd name="connsiteX1" fmla="*/ 1104900 w 1273969"/>
                <a:gd name="connsiteY1" fmla="*/ 514350 h 840582"/>
                <a:gd name="connsiteX2" fmla="*/ 1197769 w 1273969"/>
                <a:gd name="connsiteY2" fmla="*/ 552450 h 840582"/>
                <a:gd name="connsiteX3" fmla="*/ 1231106 w 1273969"/>
                <a:gd name="connsiteY3" fmla="*/ 604838 h 840582"/>
                <a:gd name="connsiteX4" fmla="*/ 1252538 w 1273969"/>
                <a:gd name="connsiteY4" fmla="*/ 650082 h 840582"/>
                <a:gd name="connsiteX5" fmla="*/ 1273969 w 1273969"/>
                <a:gd name="connsiteY5" fmla="*/ 697707 h 840582"/>
                <a:gd name="connsiteX6" fmla="*/ 1221581 w 1273969"/>
                <a:gd name="connsiteY6" fmla="*/ 731044 h 840582"/>
                <a:gd name="connsiteX7" fmla="*/ 1166813 w 1273969"/>
                <a:gd name="connsiteY7" fmla="*/ 740569 h 840582"/>
                <a:gd name="connsiteX8" fmla="*/ 1121569 w 1273969"/>
                <a:gd name="connsiteY8" fmla="*/ 773907 h 840582"/>
                <a:gd name="connsiteX9" fmla="*/ 1085850 w 1273969"/>
                <a:gd name="connsiteY9" fmla="*/ 840582 h 840582"/>
                <a:gd name="connsiteX10" fmla="*/ 1026319 w 1273969"/>
                <a:gd name="connsiteY10" fmla="*/ 790575 h 840582"/>
                <a:gd name="connsiteX11" fmla="*/ 1031081 w 1273969"/>
                <a:gd name="connsiteY11" fmla="*/ 719138 h 840582"/>
                <a:gd name="connsiteX12" fmla="*/ 995363 w 1273969"/>
                <a:gd name="connsiteY12" fmla="*/ 626269 h 840582"/>
                <a:gd name="connsiteX13" fmla="*/ 1038225 w 1273969"/>
                <a:gd name="connsiteY13" fmla="*/ 561975 h 840582"/>
                <a:gd name="connsiteX14" fmla="*/ 757238 w 1273969"/>
                <a:gd name="connsiteY14" fmla="*/ 321469 h 840582"/>
                <a:gd name="connsiteX15" fmla="*/ 809625 w 1273969"/>
                <a:gd name="connsiteY15" fmla="*/ 328613 h 840582"/>
                <a:gd name="connsiteX16" fmla="*/ 819150 w 1273969"/>
                <a:gd name="connsiteY16" fmla="*/ 371475 h 840582"/>
                <a:gd name="connsiteX17" fmla="*/ 776288 w 1273969"/>
                <a:gd name="connsiteY17" fmla="*/ 373857 h 840582"/>
                <a:gd name="connsiteX18" fmla="*/ 728663 w 1273969"/>
                <a:gd name="connsiteY18" fmla="*/ 252413 h 840582"/>
                <a:gd name="connsiteX19" fmla="*/ 850106 w 1273969"/>
                <a:gd name="connsiteY19" fmla="*/ 259557 h 840582"/>
                <a:gd name="connsiteX20" fmla="*/ 883444 w 1273969"/>
                <a:gd name="connsiteY20" fmla="*/ 302419 h 840582"/>
                <a:gd name="connsiteX21" fmla="*/ 895350 w 1273969"/>
                <a:gd name="connsiteY21" fmla="*/ 338138 h 840582"/>
                <a:gd name="connsiteX22" fmla="*/ 945356 w 1273969"/>
                <a:gd name="connsiteY22" fmla="*/ 316707 h 840582"/>
                <a:gd name="connsiteX23" fmla="*/ 1019175 w 1273969"/>
                <a:gd name="connsiteY23" fmla="*/ 354807 h 840582"/>
                <a:gd name="connsiteX24" fmla="*/ 995363 w 1273969"/>
                <a:gd name="connsiteY24" fmla="*/ 397669 h 840582"/>
                <a:gd name="connsiteX25" fmla="*/ 914400 w 1273969"/>
                <a:gd name="connsiteY25" fmla="*/ 411957 h 840582"/>
                <a:gd name="connsiteX26" fmla="*/ 907256 w 1273969"/>
                <a:gd name="connsiteY26" fmla="*/ 376238 h 840582"/>
                <a:gd name="connsiteX27" fmla="*/ 842963 w 1273969"/>
                <a:gd name="connsiteY27" fmla="*/ 347663 h 840582"/>
                <a:gd name="connsiteX28" fmla="*/ 809625 w 1273969"/>
                <a:gd name="connsiteY28" fmla="*/ 302419 h 840582"/>
                <a:gd name="connsiteX29" fmla="*/ 723900 w 1273969"/>
                <a:gd name="connsiteY29" fmla="*/ 280988 h 840582"/>
                <a:gd name="connsiteX30" fmla="*/ 545306 w 1273969"/>
                <a:gd name="connsiteY30" fmla="*/ 121444 h 840582"/>
                <a:gd name="connsiteX31" fmla="*/ 597694 w 1273969"/>
                <a:gd name="connsiteY31" fmla="*/ 204788 h 840582"/>
                <a:gd name="connsiteX32" fmla="*/ 595313 w 1273969"/>
                <a:gd name="connsiteY32" fmla="*/ 257175 h 840582"/>
                <a:gd name="connsiteX33" fmla="*/ 495300 w 1273969"/>
                <a:gd name="connsiteY33" fmla="*/ 233363 h 840582"/>
                <a:gd name="connsiteX34" fmla="*/ 473869 w 1273969"/>
                <a:gd name="connsiteY34" fmla="*/ 171450 h 840582"/>
                <a:gd name="connsiteX35" fmla="*/ 69056 w 1273969"/>
                <a:gd name="connsiteY35" fmla="*/ 71438 h 840582"/>
                <a:gd name="connsiteX36" fmla="*/ 16669 w 1273969"/>
                <a:gd name="connsiteY36" fmla="*/ 114300 h 840582"/>
                <a:gd name="connsiteX37" fmla="*/ 0 w 1273969"/>
                <a:gd name="connsiteY37" fmla="*/ 85725 h 840582"/>
                <a:gd name="connsiteX38" fmla="*/ 230981 w 1273969"/>
                <a:gd name="connsiteY38" fmla="*/ 0 h 840582"/>
                <a:gd name="connsiteX39" fmla="*/ 223838 w 1273969"/>
                <a:gd name="connsiteY39" fmla="*/ 52388 h 840582"/>
                <a:gd name="connsiteX40" fmla="*/ 190500 w 1273969"/>
                <a:gd name="connsiteY40" fmla="*/ 92869 h 840582"/>
                <a:gd name="connsiteX41" fmla="*/ 152400 w 1273969"/>
                <a:gd name="connsiteY41" fmla="*/ 80963 h 840582"/>
                <a:gd name="connsiteX42" fmla="*/ 123825 w 1273969"/>
                <a:gd name="connsiteY42" fmla="*/ 52388 h 840582"/>
                <a:gd name="connsiteX43" fmla="*/ 116681 w 1273969"/>
                <a:gd name="connsiteY43" fmla="*/ 30957 h 840582"/>
                <a:gd name="connsiteX44" fmla="*/ 159544 w 1273969"/>
                <a:gd name="connsiteY44" fmla="*/ 2382 h 840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73969" h="840582">
                  <a:moveTo>
                    <a:pt x="1054894" y="483394"/>
                  </a:moveTo>
                  <a:lnTo>
                    <a:pt x="1104900" y="514350"/>
                  </a:lnTo>
                  <a:lnTo>
                    <a:pt x="1197769" y="552450"/>
                  </a:lnTo>
                  <a:lnTo>
                    <a:pt x="1231106" y="604838"/>
                  </a:lnTo>
                  <a:lnTo>
                    <a:pt x="1252538" y="650082"/>
                  </a:lnTo>
                  <a:lnTo>
                    <a:pt x="1273969" y="697707"/>
                  </a:lnTo>
                  <a:lnTo>
                    <a:pt x="1221581" y="731044"/>
                  </a:lnTo>
                  <a:lnTo>
                    <a:pt x="1166813" y="740569"/>
                  </a:lnTo>
                  <a:lnTo>
                    <a:pt x="1121569" y="773907"/>
                  </a:lnTo>
                  <a:lnTo>
                    <a:pt x="1085850" y="840582"/>
                  </a:lnTo>
                  <a:lnTo>
                    <a:pt x="1026319" y="790575"/>
                  </a:lnTo>
                  <a:lnTo>
                    <a:pt x="1031081" y="719138"/>
                  </a:lnTo>
                  <a:lnTo>
                    <a:pt x="995363" y="626269"/>
                  </a:lnTo>
                  <a:lnTo>
                    <a:pt x="1038225" y="561975"/>
                  </a:lnTo>
                  <a:close/>
                  <a:moveTo>
                    <a:pt x="757238" y="321469"/>
                  </a:moveTo>
                  <a:lnTo>
                    <a:pt x="809625" y="328613"/>
                  </a:lnTo>
                  <a:lnTo>
                    <a:pt x="819150" y="371475"/>
                  </a:lnTo>
                  <a:lnTo>
                    <a:pt x="776288" y="373857"/>
                  </a:lnTo>
                  <a:close/>
                  <a:moveTo>
                    <a:pt x="728663" y="252413"/>
                  </a:moveTo>
                  <a:lnTo>
                    <a:pt x="850106" y="259557"/>
                  </a:lnTo>
                  <a:lnTo>
                    <a:pt x="883444" y="302419"/>
                  </a:lnTo>
                  <a:lnTo>
                    <a:pt x="895350" y="338138"/>
                  </a:lnTo>
                  <a:lnTo>
                    <a:pt x="945356" y="316707"/>
                  </a:lnTo>
                  <a:lnTo>
                    <a:pt x="1019175" y="354807"/>
                  </a:lnTo>
                  <a:lnTo>
                    <a:pt x="995363" y="397669"/>
                  </a:lnTo>
                  <a:lnTo>
                    <a:pt x="914400" y="411957"/>
                  </a:lnTo>
                  <a:lnTo>
                    <a:pt x="907256" y="376238"/>
                  </a:lnTo>
                  <a:lnTo>
                    <a:pt x="842963" y="347663"/>
                  </a:lnTo>
                  <a:lnTo>
                    <a:pt x="809625" y="302419"/>
                  </a:lnTo>
                  <a:lnTo>
                    <a:pt x="723900" y="280988"/>
                  </a:lnTo>
                  <a:close/>
                  <a:moveTo>
                    <a:pt x="545306" y="121444"/>
                  </a:moveTo>
                  <a:lnTo>
                    <a:pt x="597694" y="204788"/>
                  </a:lnTo>
                  <a:lnTo>
                    <a:pt x="595313" y="257175"/>
                  </a:lnTo>
                  <a:lnTo>
                    <a:pt x="495300" y="233363"/>
                  </a:lnTo>
                  <a:lnTo>
                    <a:pt x="473869" y="171450"/>
                  </a:lnTo>
                  <a:close/>
                  <a:moveTo>
                    <a:pt x="69056" y="71438"/>
                  </a:moveTo>
                  <a:lnTo>
                    <a:pt x="16669" y="114300"/>
                  </a:lnTo>
                  <a:lnTo>
                    <a:pt x="0" y="85725"/>
                  </a:lnTo>
                  <a:close/>
                  <a:moveTo>
                    <a:pt x="230981" y="0"/>
                  </a:moveTo>
                  <a:lnTo>
                    <a:pt x="223838" y="52388"/>
                  </a:lnTo>
                  <a:lnTo>
                    <a:pt x="190500" y="92869"/>
                  </a:lnTo>
                  <a:lnTo>
                    <a:pt x="152400" y="80963"/>
                  </a:lnTo>
                  <a:lnTo>
                    <a:pt x="123825" y="52388"/>
                  </a:lnTo>
                  <a:lnTo>
                    <a:pt x="116681" y="30957"/>
                  </a:lnTo>
                  <a:lnTo>
                    <a:pt x="159544" y="2382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F1A2984-7376-426F-BFD5-813135C62B8F}"/>
                </a:ext>
              </a:extLst>
            </p:cNvPr>
            <p:cNvSpPr/>
            <p:nvPr/>
          </p:nvSpPr>
          <p:spPr>
            <a:xfrm>
              <a:off x="1466850" y="2679700"/>
              <a:ext cx="1466850" cy="1421180"/>
            </a:xfrm>
            <a:custGeom>
              <a:avLst/>
              <a:gdLst>
                <a:gd name="connsiteX0" fmla="*/ 0 w 1466850"/>
                <a:gd name="connsiteY0" fmla="*/ 0 h 1421180"/>
                <a:gd name="connsiteX1" fmla="*/ 781050 w 1466850"/>
                <a:gd name="connsiteY1" fmla="*/ 0 h 1421180"/>
                <a:gd name="connsiteX2" fmla="*/ 781050 w 1466850"/>
                <a:gd name="connsiteY2" fmla="*/ 1031239 h 1421180"/>
                <a:gd name="connsiteX3" fmla="*/ 1466850 w 1466850"/>
                <a:gd name="connsiteY3" fmla="*/ 1031239 h 1421180"/>
                <a:gd name="connsiteX4" fmla="*/ 1466850 w 1466850"/>
                <a:gd name="connsiteY4" fmla="*/ 1031240 h 1421180"/>
                <a:gd name="connsiteX5" fmla="*/ 781050 w 1466850"/>
                <a:gd name="connsiteY5" fmla="*/ 1031240 h 1421180"/>
                <a:gd name="connsiteX6" fmla="*/ 788670 w 1466850"/>
                <a:gd name="connsiteY6" fmla="*/ 1236980 h 1421180"/>
                <a:gd name="connsiteX7" fmla="*/ 704850 w 1466850"/>
                <a:gd name="connsiteY7" fmla="*/ 1206500 h 1421180"/>
                <a:gd name="connsiteX8" fmla="*/ 720951 w 1466850"/>
                <a:gd name="connsiteY8" fmla="*/ 1421180 h 1421180"/>
                <a:gd name="connsiteX9" fmla="*/ 0 w 1466850"/>
                <a:gd name="connsiteY9" fmla="*/ 639763 h 1421180"/>
                <a:gd name="connsiteX10" fmla="*/ 0 w 1466850"/>
                <a:gd name="connsiteY10" fmla="*/ 0 h 142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6850" h="1421180">
                  <a:moveTo>
                    <a:pt x="0" y="0"/>
                  </a:moveTo>
                  <a:lnTo>
                    <a:pt x="781050" y="0"/>
                  </a:lnTo>
                  <a:lnTo>
                    <a:pt x="781050" y="1031239"/>
                  </a:lnTo>
                  <a:lnTo>
                    <a:pt x="1466850" y="1031239"/>
                  </a:lnTo>
                  <a:lnTo>
                    <a:pt x="1466850" y="1031240"/>
                  </a:lnTo>
                  <a:lnTo>
                    <a:pt x="781050" y="1031240"/>
                  </a:lnTo>
                  <a:lnTo>
                    <a:pt x="788670" y="1236980"/>
                  </a:lnTo>
                  <a:lnTo>
                    <a:pt x="704850" y="1206500"/>
                  </a:lnTo>
                  <a:lnTo>
                    <a:pt x="720951" y="1421180"/>
                  </a:lnTo>
                  <a:lnTo>
                    <a:pt x="0" y="63976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CBC280A-9850-4D33-A4AC-A0D2A530BF8B}"/>
                </a:ext>
              </a:extLst>
            </p:cNvPr>
            <p:cNvSpPr/>
            <p:nvPr/>
          </p:nvSpPr>
          <p:spPr>
            <a:xfrm>
              <a:off x="2933700" y="2901950"/>
              <a:ext cx="946150" cy="808990"/>
            </a:xfrm>
            <a:custGeom>
              <a:avLst/>
              <a:gdLst>
                <a:gd name="connsiteX0" fmla="*/ 800058 w 946150"/>
                <a:gd name="connsiteY0" fmla="*/ 0 h 808990"/>
                <a:gd name="connsiteX1" fmla="*/ 946150 w 946150"/>
                <a:gd name="connsiteY1" fmla="*/ 0 h 808990"/>
                <a:gd name="connsiteX2" fmla="*/ 946150 w 946150"/>
                <a:gd name="connsiteY2" fmla="*/ 808990 h 808990"/>
                <a:gd name="connsiteX3" fmla="*/ 0 w 946150"/>
                <a:gd name="connsiteY3" fmla="*/ 808990 h 808990"/>
                <a:gd name="connsiteX4" fmla="*/ 0 w 946150"/>
                <a:gd name="connsiteY4" fmla="*/ 793 h 808990"/>
                <a:gd name="connsiteX5" fmla="*/ 800100 w 946150"/>
                <a:gd name="connsiteY5" fmla="*/ 793 h 808990"/>
                <a:gd name="connsiteX6" fmla="*/ 800058 w 946150"/>
                <a:gd name="connsiteY6" fmla="*/ 0 h 80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6150" h="808990">
                  <a:moveTo>
                    <a:pt x="800058" y="0"/>
                  </a:moveTo>
                  <a:lnTo>
                    <a:pt x="946150" y="0"/>
                  </a:lnTo>
                  <a:lnTo>
                    <a:pt x="946150" y="808990"/>
                  </a:lnTo>
                  <a:lnTo>
                    <a:pt x="0" y="808990"/>
                  </a:lnTo>
                  <a:lnTo>
                    <a:pt x="0" y="793"/>
                  </a:lnTo>
                  <a:lnTo>
                    <a:pt x="800100" y="793"/>
                  </a:lnTo>
                  <a:lnTo>
                    <a:pt x="800058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BDBBA72-458C-42CB-8155-F3AA918C631F}"/>
                </a:ext>
              </a:extLst>
            </p:cNvPr>
            <p:cNvSpPr/>
            <p:nvPr/>
          </p:nvSpPr>
          <p:spPr>
            <a:xfrm>
              <a:off x="2667000" y="2009774"/>
              <a:ext cx="1066800" cy="892969"/>
            </a:xfrm>
            <a:custGeom>
              <a:avLst/>
              <a:gdLst>
                <a:gd name="connsiteX0" fmla="*/ 23813 w 1066800"/>
                <a:gd name="connsiteY0" fmla="*/ 0 h 892969"/>
                <a:gd name="connsiteX1" fmla="*/ 939800 w 1066800"/>
                <a:gd name="connsiteY1" fmla="*/ 0 h 892969"/>
                <a:gd name="connsiteX2" fmla="*/ 939800 w 1066800"/>
                <a:gd name="connsiteY2" fmla="*/ 892176 h 892969"/>
                <a:gd name="connsiteX3" fmla="*/ 1066758 w 1066800"/>
                <a:gd name="connsiteY3" fmla="*/ 892176 h 892969"/>
                <a:gd name="connsiteX4" fmla="*/ 1066800 w 1066800"/>
                <a:gd name="connsiteY4" fmla="*/ 892969 h 892969"/>
                <a:gd name="connsiteX5" fmla="*/ 0 w 1066800"/>
                <a:gd name="connsiteY5" fmla="*/ 892969 h 892969"/>
                <a:gd name="connsiteX6" fmla="*/ 0 w 1066800"/>
                <a:gd name="connsiteY6" fmla="*/ 109831 h 892969"/>
                <a:gd name="connsiteX7" fmla="*/ 23813 w 1066800"/>
                <a:gd name="connsiteY7" fmla="*/ 0 h 892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6800" h="892969">
                  <a:moveTo>
                    <a:pt x="23813" y="0"/>
                  </a:moveTo>
                  <a:lnTo>
                    <a:pt x="939800" y="0"/>
                  </a:lnTo>
                  <a:lnTo>
                    <a:pt x="939800" y="892176"/>
                  </a:lnTo>
                  <a:lnTo>
                    <a:pt x="1066758" y="892176"/>
                  </a:lnTo>
                  <a:lnTo>
                    <a:pt x="1066800" y="892969"/>
                  </a:lnTo>
                  <a:lnTo>
                    <a:pt x="0" y="892969"/>
                  </a:lnTo>
                  <a:lnTo>
                    <a:pt x="0" y="109831"/>
                  </a:lnTo>
                  <a:lnTo>
                    <a:pt x="23813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4A2992B-8317-4795-B70E-BC4EA13C3F05}"/>
                </a:ext>
              </a:extLst>
            </p:cNvPr>
            <p:cNvSpPr/>
            <p:nvPr/>
          </p:nvSpPr>
          <p:spPr>
            <a:xfrm>
              <a:off x="8039318" y="1466851"/>
              <a:ext cx="585140" cy="952147"/>
            </a:xfrm>
            <a:custGeom>
              <a:avLst/>
              <a:gdLst>
                <a:gd name="connsiteX0" fmla="*/ 253781 w 585140"/>
                <a:gd name="connsiteY0" fmla="*/ 0 h 952147"/>
                <a:gd name="connsiteX1" fmla="*/ 291881 w 585140"/>
                <a:gd name="connsiteY1" fmla="*/ 50800 h 952147"/>
                <a:gd name="connsiteX2" fmla="*/ 387131 w 585140"/>
                <a:gd name="connsiteY2" fmla="*/ 19050 h 952147"/>
                <a:gd name="connsiteX3" fmla="*/ 444281 w 585140"/>
                <a:gd name="connsiteY3" fmla="*/ 82550 h 952147"/>
                <a:gd name="connsiteX4" fmla="*/ 463331 w 585140"/>
                <a:gd name="connsiteY4" fmla="*/ 393700 h 952147"/>
                <a:gd name="connsiteX5" fmla="*/ 501431 w 585140"/>
                <a:gd name="connsiteY5" fmla="*/ 444500 h 952147"/>
                <a:gd name="connsiteX6" fmla="*/ 585140 w 585140"/>
                <a:gd name="connsiteY6" fmla="*/ 528209 h 952147"/>
                <a:gd name="connsiteX7" fmla="*/ 571280 w 585140"/>
                <a:gd name="connsiteY7" fmla="*/ 529595 h 952147"/>
                <a:gd name="connsiteX8" fmla="*/ 571280 w 585140"/>
                <a:gd name="connsiteY8" fmla="*/ 628655 h 952147"/>
                <a:gd name="connsiteX9" fmla="*/ 380780 w 585140"/>
                <a:gd name="connsiteY9" fmla="*/ 712475 h 952147"/>
                <a:gd name="connsiteX10" fmla="*/ 312200 w 585140"/>
                <a:gd name="connsiteY10" fmla="*/ 666755 h 952147"/>
                <a:gd name="connsiteX11" fmla="*/ 243620 w 585140"/>
                <a:gd name="connsiteY11" fmla="*/ 788675 h 952147"/>
                <a:gd name="connsiteX12" fmla="*/ 129320 w 585140"/>
                <a:gd name="connsiteY12" fmla="*/ 842015 h 952147"/>
                <a:gd name="connsiteX13" fmla="*/ 64537 w 585140"/>
                <a:gd name="connsiteY13" fmla="*/ 952147 h 952147"/>
                <a:gd name="connsiteX14" fmla="*/ 25182 w 585140"/>
                <a:gd name="connsiteY14" fmla="*/ 863600 h 952147"/>
                <a:gd name="connsiteX15" fmla="*/ 25182 w 585140"/>
                <a:gd name="connsiteY15" fmla="*/ 685800 h 952147"/>
                <a:gd name="connsiteX16" fmla="*/ 0 w 585140"/>
                <a:gd name="connsiteY16" fmla="*/ 490639 h 952147"/>
                <a:gd name="connsiteX17" fmla="*/ 25181 w 585140"/>
                <a:gd name="connsiteY17" fmla="*/ 476250 h 952147"/>
                <a:gd name="connsiteX18" fmla="*/ 69631 w 585140"/>
                <a:gd name="connsiteY18" fmla="*/ 438150 h 952147"/>
                <a:gd name="connsiteX19" fmla="*/ 133131 w 585140"/>
                <a:gd name="connsiteY19" fmla="*/ 273050 h 952147"/>
                <a:gd name="connsiteX20" fmla="*/ 158531 w 585140"/>
                <a:gd name="connsiteY20" fmla="*/ 171450 h 952147"/>
                <a:gd name="connsiteX21" fmla="*/ 253781 w 585140"/>
                <a:gd name="connsiteY21" fmla="*/ 0 h 952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5140" h="952147">
                  <a:moveTo>
                    <a:pt x="253781" y="0"/>
                  </a:moveTo>
                  <a:lnTo>
                    <a:pt x="291881" y="50800"/>
                  </a:lnTo>
                  <a:lnTo>
                    <a:pt x="387131" y="19050"/>
                  </a:lnTo>
                  <a:lnTo>
                    <a:pt x="444281" y="82550"/>
                  </a:lnTo>
                  <a:lnTo>
                    <a:pt x="463331" y="393700"/>
                  </a:lnTo>
                  <a:lnTo>
                    <a:pt x="501431" y="444500"/>
                  </a:lnTo>
                  <a:lnTo>
                    <a:pt x="585140" y="528209"/>
                  </a:lnTo>
                  <a:lnTo>
                    <a:pt x="571280" y="529595"/>
                  </a:lnTo>
                  <a:lnTo>
                    <a:pt x="571280" y="628655"/>
                  </a:lnTo>
                  <a:lnTo>
                    <a:pt x="380780" y="712475"/>
                  </a:lnTo>
                  <a:lnTo>
                    <a:pt x="312200" y="666755"/>
                  </a:lnTo>
                  <a:lnTo>
                    <a:pt x="243620" y="788675"/>
                  </a:lnTo>
                  <a:lnTo>
                    <a:pt x="129320" y="842015"/>
                  </a:lnTo>
                  <a:lnTo>
                    <a:pt x="64537" y="952147"/>
                  </a:lnTo>
                  <a:lnTo>
                    <a:pt x="25182" y="863600"/>
                  </a:lnTo>
                  <a:lnTo>
                    <a:pt x="25182" y="685800"/>
                  </a:lnTo>
                  <a:lnTo>
                    <a:pt x="0" y="490639"/>
                  </a:lnTo>
                  <a:lnTo>
                    <a:pt x="25181" y="476250"/>
                  </a:lnTo>
                  <a:lnTo>
                    <a:pt x="69631" y="438150"/>
                  </a:lnTo>
                  <a:lnTo>
                    <a:pt x="133131" y="273050"/>
                  </a:lnTo>
                  <a:lnTo>
                    <a:pt x="158531" y="171450"/>
                  </a:lnTo>
                  <a:lnTo>
                    <a:pt x="253781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AF1D6D5-8CF6-4CA0-8DC7-81CF1BA64B3D}"/>
                </a:ext>
              </a:extLst>
            </p:cNvPr>
            <p:cNvSpPr/>
            <p:nvPr/>
          </p:nvSpPr>
          <p:spPr>
            <a:xfrm>
              <a:off x="1828801" y="1092200"/>
              <a:ext cx="845919" cy="1587500"/>
            </a:xfrm>
            <a:custGeom>
              <a:avLst/>
              <a:gdLst>
                <a:gd name="connsiteX0" fmla="*/ 25400 w 845919"/>
                <a:gd name="connsiteY0" fmla="*/ 0 h 1587500"/>
                <a:gd name="connsiteX1" fmla="*/ 158750 w 845919"/>
                <a:gd name="connsiteY1" fmla="*/ 0 h 1587500"/>
                <a:gd name="connsiteX2" fmla="*/ 158750 w 845919"/>
                <a:gd name="connsiteY2" fmla="*/ 234950 h 1587500"/>
                <a:gd name="connsiteX3" fmla="*/ 196850 w 845919"/>
                <a:gd name="connsiteY3" fmla="*/ 304800 h 1587500"/>
                <a:gd name="connsiteX4" fmla="*/ 196850 w 845919"/>
                <a:gd name="connsiteY4" fmla="*/ 368300 h 1587500"/>
                <a:gd name="connsiteX5" fmla="*/ 304800 w 845919"/>
                <a:gd name="connsiteY5" fmla="*/ 482600 h 1587500"/>
                <a:gd name="connsiteX6" fmla="*/ 323850 w 845919"/>
                <a:gd name="connsiteY6" fmla="*/ 533400 h 1587500"/>
                <a:gd name="connsiteX7" fmla="*/ 400050 w 845919"/>
                <a:gd name="connsiteY7" fmla="*/ 571500 h 1587500"/>
                <a:gd name="connsiteX8" fmla="*/ 387350 w 845919"/>
                <a:gd name="connsiteY8" fmla="*/ 704850 h 1587500"/>
                <a:gd name="connsiteX9" fmla="*/ 349250 w 845919"/>
                <a:gd name="connsiteY9" fmla="*/ 742950 h 1587500"/>
                <a:gd name="connsiteX10" fmla="*/ 381000 w 845919"/>
                <a:gd name="connsiteY10" fmla="*/ 819150 h 1587500"/>
                <a:gd name="connsiteX11" fmla="*/ 438150 w 845919"/>
                <a:gd name="connsiteY11" fmla="*/ 774700 h 1587500"/>
                <a:gd name="connsiteX12" fmla="*/ 527050 w 845919"/>
                <a:gd name="connsiteY12" fmla="*/ 965200 h 1587500"/>
                <a:gd name="connsiteX13" fmla="*/ 565150 w 845919"/>
                <a:gd name="connsiteY13" fmla="*/ 1009650 h 1587500"/>
                <a:gd name="connsiteX14" fmla="*/ 584200 w 845919"/>
                <a:gd name="connsiteY14" fmla="*/ 1073150 h 1587500"/>
                <a:gd name="connsiteX15" fmla="*/ 800100 w 845919"/>
                <a:gd name="connsiteY15" fmla="*/ 1022350 h 1587500"/>
                <a:gd name="connsiteX16" fmla="*/ 845919 w 845919"/>
                <a:gd name="connsiteY16" fmla="*/ 991804 h 1587500"/>
                <a:gd name="connsiteX17" fmla="*/ 838200 w 845919"/>
                <a:gd name="connsiteY17" fmla="*/ 1027405 h 1587500"/>
                <a:gd name="connsiteX18" fmla="*/ 838200 w 845919"/>
                <a:gd name="connsiteY18" fmla="*/ 1587500 h 1587500"/>
                <a:gd name="connsiteX19" fmla="*/ 25400 w 845919"/>
                <a:gd name="connsiteY19" fmla="*/ 1587500 h 1587500"/>
                <a:gd name="connsiteX20" fmla="*/ 25400 w 845919"/>
                <a:gd name="connsiteY20" fmla="*/ 1276350 h 1587500"/>
                <a:gd name="connsiteX21" fmla="*/ 57150 w 845919"/>
                <a:gd name="connsiteY21" fmla="*/ 1123950 h 1587500"/>
                <a:gd name="connsiteX22" fmla="*/ 0 w 845919"/>
                <a:gd name="connsiteY22" fmla="*/ 1041400 h 1587500"/>
                <a:gd name="connsiteX23" fmla="*/ 107950 w 845919"/>
                <a:gd name="connsiteY23" fmla="*/ 787400 h 1587500"/>
                <a:gd name="connsiteX24" fmla="*/ 25400 w 845919"/>
                <a:gd name="connsiteY24" fmla="*/ 698500 h 1587500"/>
                <a:gd name="connsiteX25" fmla="*/ 25400 w 845919"/>
                <a:gd name="connsiteY25" fmla="*/ 0 h 158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5919" h="1587500">
                  <a:moveTo>
                    <a:pt x="25400" y="0"/>
                  </a:moveTo>
                  <a:lnTo>
                    <a:pt x="158750" y="0"/>
                  </a:lnTo>
                  <a:lnTo>
                    <a:pt x="158750" y="234950"/>
                  </a:lnTo>
                  <a:lnTo>
                    <a:pt x="196850" y="304800"/>
                  </a:lnTo>
                  <a:lnTo>
                    <a:pt x="196850" y="368300"/>
                  </a:lnTo>
                  <a:lnTo>
                    <a:pt x="304800" y="482600"/>
                  </a:lnTo>
                  <a:lnTo>
                    <a:pt x="323850" y="533400"/>
                  </a:lnTo>
                  <a:lnTo>
                    <a:pt x="400050" y="571500"/>
                  </a:lnTo>
                  <a:lnTo>
                    <a:pt x="387350" y="704850"/>
                  </a:lnTo>
                  <a:lnTo>
                    <a:pt x="349250" y="742950"/>
                  </a:lnTo>
                  <a:lnTo>
                    <a:pt x="381000" y="819150"/>
                  </a:lnTo>
                  <a:lnTo>
                    <a:pt x="438150" y="774700"/>
                  </a:lnTo>
                  <a:lnTo>
                    <a:pt x="527050" y="965200"/>
                  </a:lnTo>
                  <a:lnTo>
                    <a:pt x="565150" y="1009650"/>
                  </a:lnTo>
                  <a:lnTo>
                    <a:pt x="584200" y="1073150"/>
                  </a:lnTo>
                  <a:lnTo>
                    <a:pt x="800100" y="1022350"/>
                  </a:lnTo>
                  <a:lnTo>
                    <a:pt x="845919" y="991804"/>
                  </a:lnTo>
                  <a:lnTo>
                    <a:pt x="838200" y="1027405"/>
                  </a:lnTo>
                  <a:lnTo>
                    <a:pt x="838200" y="1587500"/>
                  </a:lnTo>
                  <a:lnTo>
                    <a:pt x="25400" y="1587500"/>
                  </a:lnTo>
                  <a:lnTo>
                    <a:pt x="25400" y="1276350"/>
                  </a:lnTo>
                  <a:lnTo>
                    <a:pt x="57150" y="1123950"/>
                  </a:lnTo>
                  <a:lnTo>
                    <a:pt x="0" y="1041400"/>
                  </a:lnTo>
                  <a:lnTo>
                    <a:pt x="107950" y="787400"/>
                  </a:lnTo>
                  <a:lnTo>
                    <a:pt x="25400" y="698500"/>
                  </a:lnTo>
                  <a:lnTo>
                    <a:pt x="2540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DC556A1-18EB-4816-B42A-1C30CB74F7DD}"/>
                </a:ext>
              </a:extLst>
            </p:cNvPr>
            <p:cNvSpPr/>
            <p:nvPr/>
          </p:nvSpPr>
          <p:spPr>
            <a:xfrm>
              <a:off x="3606801" y="1803400"/>
              <a:ext cx="1027375" cy="766034"/>
            </a:xfrm>
            <a:custGeom>
              <a:avLst/>
              <a:gdLst>
                <a:gd name="connsiteX0" fmla="*/ 0 w 1027375"/>
                <a:gd name="connsiteY0" fmla="*/ 0 h 766034"/>
                <a:gd name="connsiteX1" fmla="*/ 1022774 w 1027375"/>
                <a:gd name="connsiteY1" fmla="*/ 0 h 766034"/>
                <a:gd name="connsiteX2" fmla="*/ 984250 w 1027375"/>
                <a:gd name="connsiteY2" fmla="*/ 82550 h 766034"/>
                <a:gd name="connsiteX3" fmla="*/ 1022350 w 1027375"/>
                <a:gd name="connsiteY3" fmla="*/ 133350 h 766034"/>
                <a:gd name="connsiteX4" fmla="*/ 1009650 w 1027375"/>
                <a:gd name="connsiteY4" fmla="*/ 565150 h 766034"/>
                <a:gd name="connsiteX5" fmla="*/ 1027375 w 1027375"/>
                <a:gd name="connsiteY5" fmla="*/ 766034 h 766034"/>
                <a:gd name="connsiteX6" fmla="*/ 869949 w 1027375"/>
                <a:gd name="connsiteY6" fmla="*/ 679450 h 766034"/>
                <a:gd name="connsiteX7" fmla="*/ 793749 w 1027375"/>
                <a:gd name="connsiteY7" fmla="*/ 717550 h 766034"/>
                <a:gd name="connsiteX8" fmla="*/ 749299 w 1027375"/>
                <a:gd name="connsiteY8" fmla="*/ 673100 h 766034"/>
                <a:gd name="connsiteX9" fmla="*/ 0 w 1027375"/>
                <a:gd name="connsiteY9" fmla="*/ 673100 h 766034"/>
                <a:gd name="connsiteX10" fmla="*/ 0 w 1027375"/>
                <a:gd name="connsiteY10" fmla="*/ 0 h 76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7375" h="766034">
                  <a:moveTo>
                    <a:pt x="0" y="0"/>
                  </a:moveTo>
                  <a:lnTo>
                    <a:pt x="1022774" y="0"/>
                  </a:lnTo>
                  <a:lnTo>
                    <a:pt x="984250" y="82550"/>
                  </a:lnTo>
                  <a:lnTo>
                    <a:pt x="1022350" y="133350"/>
                  </a:lnTo>
                  <a:lnTo>
                    <a:pt x="1009650" y="565150"/>
                  </a:lnTo>
                  <a:lnTo>
                    <a:pt x="1027375" y="766034"/>
                  </a:lnTo>
                  <a:lnTo>
                    <a:pt x="869949" y="679450"/>
                  </a:lnTo>
                  <a:lnTo>
                    <a:pt x="793749" y="717550"/>
                  </a:lnTo>
                  <a:lnTo>
                    <a:pt x="749299" y="673100"/>
                  </a:lnTo>
                  <a:lnTo>
                    <a:pt x="0" y="6731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EDC8BFA-AC0E-49E2-8E25-367326FD17F5}"/>
                </a:ext>
              </a:extLst>
            </p:cNvPr>
            <p:cNvSpPr/>
            <p:nvPr/>
          </p:nvSpPr>
          <p:spPr>
            <a:xfrm>
              <a:off x="3606801" y="2476500"/>
              <a:ext cx="1183585" cy="635000"/>
            </a:xfrm>
            <a:custGeom>
              <a:avLst/>
              <a:gdLst>
                <a:gd name="connsiteX0" fmla="*/ 0 w 1183585"/>
                <a:gd name="connsiteY0" fmla="*/ 0 h 635000"/>
                <a:gd name="connsiteX1" fmla="*/ 749299 w 1183585"/>
                <a:gd name="connsiteY1" fmla="*/ 0 h 635000"/>
                <a:gd name="connsiteX2" fmla="*/ 793749 w 1183585"/>
                <a:gd name="connsiteY2" fmla="*/ 44450 h 635000"/>
                <a:gd name="connsiteX3" fmla="*/ 869949 w 1183585"/>
                <a:gd name="connsiteY3" fmla="*/ 6350 h 635000"/>
                <a:gd name="connsiteX4" fmla="*/ 1027375 w 1183585"/>
                <a:gd name="connsiteY4" fmla="*/ 92934 h 635000"/>
                <a:gd name="connsiteX5" fmla="*/ 1028700 w 1183585"/>
                <a:gd name="connsiteY5" fmla="*/ 107950 h 635000"/>
                <a:gd name="connsiteX6" fmla="*/ 1098550 w 1183585"/>
                <a:gd name="connsiteY6" fmla="*/ 349250 h 635000"/>
                <a:gd name="connsiteX7" fmla="*/ 1098550 w 1183585"/>
                <a:gd name="connsiteY7" fmla="*/ 495300 h 635000"/>
                <a:gd name="connsiteX8" fmla="*/ 1183585 w 1183585"/>
                <a:gd name="connsiteY8" fmla="*/ 635000 h 635000"/>
                <a:gd name="connsiteX9" fmla="*/ 273050 w 1183585"/>
                <a:gd name="connsiteY9" fmla="*/ 635000 h 635000"/>
                <a:gd name="connsiteX10" fmla="*/ 273050 w 1183585"/>
                <a:gd name="connsiteY10" fmla="*/ 425450 h 635000"/>
                <a:gd name="connsiteX11" fmla="*/ 0 w 1183585"/>
                <a:gd name="connsiteY11" fmla="*/ 425450 h 635000"/>
                <a:gd name="connsiteX12" fmla="*/ 0 w 1183585"/>
                <a:gd name="connsiteY12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3585" h="635000">
                  <a:moveTo>
                    <a:pt x="0" y="0"/>
                  </a:moveTo>
                  <a:lnTo>
                    <a:pt x="749299" y="0"/>
                  </a:lnTo>
                  <a:lnTo>
                    <a:pt x="793749" y="44450"/>
                  </a:lnTo>
                  <a:lnTo>
                    <a:pt x="869949" y="6350"/>
                  </a:lnTo>
                  <a:lnTo>
                    <a:pt x="1027375" y="92934"/>
                  </a:lnTo>
                  <a:lnTo>
                    <a:pt x="1028700" y="107950"/>
                  </a:lnTo>
                  <a:lnTo>
                    <a:pt x="1098550" y="349250"/>
                  </a:lnTo>
                  <a:lnTo>
                    <a:pt x="1098550" y="495300"/>
                  </a:lnTo>
                  <a:lnTo>
                    <a:pt x="1183585" y="635000"/>
                  </a:lnTo>
                  <a:lnTo>
                    <a:pt x="273050" y="635000"/>
                  </a:lnTo>
                  <a:lnTo>
                    <a:pt x="273050" y="425450"/>
                  </a:lnTo>
                  <a:lnTo>
                    <a:pt x="0" y="4254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CC9FF66-F314-49D8-A0B5-1D2823934245}"/>
                </a:ext>
              </a:extLst>
            </p:cNvPr>
            <p:cNvSpPr/>
            <p:nvPr/>
          </p:nvSpPr>
          <p:spPr>
            <a:xfrm>
              <a:off x="3752851" y="3710940"/>
              <a:ext cx="1152525" cy="679962"/>
            </a:xfrm>
            <a:custGeom>
              <a:avLst/>
              <a:gdLst>
                <a:gd name="connsiteX0" fmla="*/ 0 w 1152525"/>
                <a:gd name="connsiteY0" fmla="*/ 0 h 679962"/>
                <a:gd name="connsiteX1" fmla="*/ 1116330 w 1152525"/>
                <a:gd name="connsiteY1" fmla="*/ 0 h 679962"/>
                <a:gd name="connsiteX2" fmla="*/ 1130857 w 1152525"/>
                <a:gd name="connsiteY2" fmla="*/ 116216 h 679962"/>
                <a:gd name="connsiteX3" fmla="*/ 1130300 w 1152525"/>
                <a:gd name="connsiteY3" fmla="*/ 124460 h 679962"/>
                <a:gd name="connsiteX4" fmla="*/ 1133475 w 1152525"/>
                <a:gd name="connsiteY4" fmla="*/ 289560 h 679962"/>
                <a:gd name="connsiteX5" fmla="*/ 1152525 w 1152525"/>
                <a:gd name="connsiteY5" fmla="*/ 343535 h 679962"/>
                <a:gd name="connsiteX6" fmla="*/ 1147578 w 1152525"/>
                <a:gd name="connsiteY6" fmla="*/ 679962 h 679962"/>
                <a:gd name="connsiteX7" fmla="*/ 1062038 w 1152525"/>
                <a:gd name="connsiteY7" fmla="*/ 622935 h 679962"/>
                <a:gd name="connsiteX8" fmla="*/ 862013 w 1152525"/>
                <a:gd name="connsiteY8" fmla="*/ 641985 h 679962"/>
                <a:gd name="connsiteX9" fmla="*/ 814388 w 1152525"/>
                <a:gd name="connsiteY9" fmla="*/ 618173 h 679962"/>
                <a:gd name="connsiteX10" fmla="*/ 781050 w 1152525"/>
                <a:gd name="connsiteY10" fmla="*/ 627698 h 679962"/>
                <a:gd name="connsiteX11" fmla="*/ 652463 w 1152525"/>
                <a:gd name="connsiteY11" fmla="*/ 580073 h 679962"/>
                <a:gd name="connsiteX12" fmla="*/ 623888 w 1152525"/>
                <a:gd name="connsiteY12" fmla="*/ 599123 h 679962"/>
                <a:gd name="connsiteX13" fmla="*/ 395288 w 1152525"/>
                <a:gd name="connsiteY13" fmla="*/ 494348 h 679962"/>
                <a:gd name="connsiteX14" fmla="*/ 395288 w 1152525"/>
                <a:gd name="connsiteY14" fmla="*/ 113348 h 679962"/>
                <a:gd name="connsiteX15" fmla="*/ 0 w 1152525"/>
                <a:gd name="connsiteY15" fmla="*/ 113348 h 679962"/>
                <a:gd name="connsiteX16" fmla="*/ 0 w 1152525"/>
                <a:gd name="connsiteY16" fmla="*/ 0 h 679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2525" h="679962">
                  <a:moveTo>
                    <a:pt x="0" y="0"/>
                  </a:moveTo>
                  <a:lnTo>
                    <a:pt x="1116330" y="0"/>
                  </a:lnTo>
                  <a:lnTo>
                    <a:pt x="1130857" y="116216"/>
                  </a:lnTo>
                  <a:lnTo>
                    <a:pt x="1130300" y="124460"/>
                  </a:lnTo>
                  <a:cubicBezTo>
                    <a:pt x="1131358" y="179493"/>
                    <a:pt x="1132417" y="234527"/>
                    <a:pt x="1133475" y="289560"/>
                  </a:cubicBezTo>
                  <a:lnTo>
                    <a:pt x="1152525" y="343535"/>
                  </a:lnTo>
                  <a:lnTo>
                    <a:pt x="1147578" y="679962"/>
                  </a:lnTo>
                  <a:lnTo>
                    <a:pt x="1062038" y="622935"/>
                  </a:lnTo>
                  <a:lnTo>
                    <a:pt x="862013" y="641985"/>
                  </a:lnTo>
                  <a:lnTo>
                    <a:pt x="814388" y="618173"/>
                  </a:lnTo>
                  <a:lnTo>
                    <a:pt x="781050" y="627698"/>
                  </a:lnTo>
                  <a:lnTo>
                    <a:pt x="652463" y="580073"/>
                  </a:lnTo>
                  <a:lnTo>
                    <a:pt x="623888" y="599123"/>
                  </a:lnTo>
                  <a:lnTo>
                    <a:pt x="395288" y="494348"/>
                  </a:lnTo>
                  <a:lnTo>
                    <a:pt x="395288" y="113348"/>
                  </a:lnTo>
                  <a:lnTo>
                    <a:pt x="0" y="1133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6F08279-660B-49F5-A30F-B71F6721F072}"/>
                </a:ext>
              </a:extLst>
            </p:cNvPr>
            <p:cNvSpPr/>
            <p:nvPr/>
          </p:nvSpPr>
          <p:spPr>
            <a:xfrm>
              <a:off x="7735879" y="2012951"/>
              <a:ext cx="255596" cy="505886"/>
            </a:xfrm>
            <a:custGeom>
              <a:avLst/>
              <a:gdLst>
                <a:gd name="connsiteX0" fmla="*/ 0 w 255596"/>
                <a:gd name="connsiteY0" fmla="*/ 0 h 505886"/>
                <a:gd name="connsiteX1" fmla="*/ 239184 w 255596"/>
                <a:gd name="connsiteY1" fmla="*/ 0 h 505886"/>
                <a:gd name="connsiteX2" fmla="*/ 255596 w 255596"/>
                <a:gd name="connsiteY2" fmla="*/ 76199 h 505886"/>
                <a:gd name="connsiteX3" fmla="*/ 255596 w 255596"/>
                <a:gd name="connsiteY3" fmla="*/ 123824 h 505886"/>
                <a:gd name="connsiteX4" fmla="*/ 195271 w 255596"/>
                <a:gd name="connsiteY4" fmla="*/ 171449 h 505886"/>
                <a:gd name="connsiteX5" fmla="*/ 188921 w 255596"/>
                <a:gd name="connsiteY5" fmla="*/ 231774 h 505886"/>
                <a:gd name="connsiteX6" fmla="*/ 144471 w 255596"/>
                <a:gd name="connsiteY6" fmla="*/ 279399 h 505886"/>
                <a:gd name="connsiteX7" fmla="*/ 150821 w 255596"/>
                <a:gd name="connsiteY7" fmla="*/ 441324 h 505886"/>
                <a:gd name="connsiteX8" fmla="*/ 137529 w 255596"/>
                <a:gd name="connsiteY8" fmla="*/ 505886 h 505886"/>
                <a:gd name="connsiteX9" fmla="*/ 20135 w 255596"/>
                <a:gd name="connsiteY9" fmla="*/ 501743 h 505886"/>
                <a:gd name="connsiteX10" fmla="*/ 20647 w 255596"/>
                <a:gd name="connsiteY10" fmla="*/ 498475 h 505886"/>
                <a:gd name="connsiteX11" fmla="*/ 0 w 255596"/>
                <a:gd name="connsiteY11" fmla="*/ 0 h 505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596" h="505886">
                  <a:moveTo>
                    <a:pt x="0" y="0"/>
                  </a:moveTo>
                  <a:lnTo>
                    <a:pt x="239184" y="0"/>
                  </a:lnTo>
                  <a:lnTo>
                    <a:pt x="255596" y="76199"/>
                  </a:lnTo>
                  <a:lnTo>
                    <a:pt x="255596" y="123824"/>
                  </a:lnTo>
                  <a:lnTo>
                    <a:pt x="195271" y="171449"/>
                  </a:lnTo>
                  <a:lnTo>
                    <a:pt x="188921" y="231774"/>
                  </a:lnTo>
                  <a:lnTo>
                    <a:pt x="144471" y="279399"/>
                  </a:lnTo>
                  <a:lnTo>
                    <a:pt x="150821" y="441324"/>
                  </a:lnTo>
                  <a:lnTo>
                    <a:pt x="137529" y="505886"/>
                  </a:lnTo>
                  <a:lnTo>
                    <a:pt x="20135" y="501743"/>
                  </a:lnTo>
                  <a:lnTo>
                    <a:pt x="20647" y="4984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1A2E3BB-DCBC-43B6-956F-BAD5ABD0394C}"/>
                </a:ext>
              </a:extLst>
            </p:cNvPr>
            <p:cNvSpPr/>
            <p:nvPr/>
          </p:nvSpPr>
          <p:spPr>
            <a:xfrm>
              <a:off x="4711150" y="2981326"/>
              <a:ext cx="908601" cy="942975"/>
            </a:xfrm>
            <a:custGeom>
              <a:avLst/>
              <a:gdLst>
                <a:gd name="connsiteX0" fmla="*/ 0 w 908601"/>
                <a:gd name="connsiteY0" fmla="*/ 0 h 942975"/>
                <a:gd name="connsiteX1" fmla="*/ 618089 w 908601"/>
                <a:gd name="connsiteY1" fmla="*/ 0 h 942975"/>
                <a:gd name="connsiteX2" fmla="*/ 599039 w 908601"/>
                <a:gd name="connsiteY2" fmla="*/ 28575 h 942975"/>
                <a:gd name="connsiteX3" fmla="*/ 599039 w 908601"/>
                <a:gd name="connsiteY3" fmla="*/ 180975 h 942975"/>
                <a:gd name="connsiteX4" fmla="*/ 713339 w 908601"/>
                <a:gd name="connsiteY4" fmla="*/ 285750 h 942975"/>
                <a:gd name="connsiteX5" fmla="*/ 699051 w 908601"/>
                <a:gd name="connsiteY5" fmla="*/ 347663 h 942975"/>
                <a:gd name="connsiteX6" fmla="*/ 760964 w 908601"/>
                <a:gd name="connsiteY6" fmla="*/ 357188 h 942975"/>
                <a:gd name="connsiteX7" fmla="*/ 751439 w 908601"/>
                <a:gd name="connsiteY7" fmla="*/ 509588 h 942975"/>
                <a:gd name="connsiteX8" fmla="*/ 865739 w 908601"/>
                <a:gd name="connsiteY8" fmla="*/ 609600 h 942975"/>
                <a:gd name="connsiteX9" fmla="*/ 880026 w 908601"/>
                <a:gd name="connsiteY9" fmla="*/ 742950 h 942975"/>
                <a:gd name="connsiteX10" fmla="*/ 908601 w 908601"/>
                <a:gd name="connsiteY10" fmla="*/ 766763 h 942975"/>
                <a:gd name="connsiteX11" fmla="*/ 897428 w 908601"/>
                <a:gd name="connsiteY11" fmla="*/ 822630 h 942975"/>
                <a:gd name="connsiteX12" fmla="*/ 889552 w 908601"/>
                <a:gd name="connsiteY12" fmla="*/ 821055 h 942975"/>
                <a:gd name="connsiteX13" fmla="*/ 840189 w 908601"/>
                <a:gd name="connsiteY13" fmla="*/ 919783 h 942975"/>
                <a:gd name="connsiteX14" fmla="*/ 809727 w 908601"/>
                <a:gd name="connsiteY14" fmla="*/ 942975 h 942975"/>
                <a:gd name="connsiteX15" fmla="*/ 767632 w 908601"/>
                <a:gd name="connsiteY15" fmla="*/ 942975 h 942975"/>
                <a:gd name="connsiteX16" fmla="*/ 767632 w 908601"/>
                <a:gd name="connsiteY16" fmla="*/ 851535 h 942975"/>
                <a:gd name="connsiteX17" fmla="*/ 173272 w 908601"/>
                <a:gd name="connsiteY17" fmla="*/ 851535 h 942975"/>
                <a:gd name="connsiteX18" fmla="*/ 158032 w 908601"/>
                <a:gd name="connsiteY18" fmla="*/ 729615 h 942975"/>
                <a:gd name="connsiteX19" fmla="*/ 153194 w 908601"/>
                <a:gd name="connsiteY19" fmla="*/ 729615 h 942975"/>
                <a:gd name="connsiteX20" fmla="*/ 178352 w 908601"/>
                <a:gd name="connsiteY20" fmla="*/ 333375 h 942975"/>
                <a:gd name="connsiteX21" fmla="*/ 114852 w 908601"/>
                <a:gd name="connsiteY21" fmla="*/ 244475 h 942975"/>
                <a:gd name="connsiteX22" fmla="*/ 146602 w 908601"/>
                <a:gd name="connsiteY22" fmla="*/ 187325 h 942975"/>
                <a:gd name="connsiteX23" fmla="*/ 83102 w 908601"/>
                <a:gd name="connsiteY23" fmla="*/ 136525 h 942975"/>
                <a:gd name="connsiteX24" fmla="*/ 0 w 908601"/>
                <a:gd name="connsiteY24" fmla="*/ 0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08601" h="942975">
                  <a:moveTo>
                    <a:pt x="0" y="0"/>
                  </a:moveTo>
                  <a:lnTo>
                    <a:pt x="618089" y="0"/>
                  </a:lnTo>
                  <a:lnTo>
                    <a:pt x="599039" y="28575"/>
                  </a:lnTo>
                  <a:lnTo>
                    <a:pt x="599039" y="180975"/>
                  </a:lnTo>
                  <a:lnTo>
                    <a:pt x="713339" y="285750"/>
                  </a:lnTo>
                  <a:lnTo>
                    <a:pt x="699051" y="347663"/>
                  </a:lnTo>
                  <a:lnTo>
                    <a:pt x="760964" y="357188"/>
                  </a:lnTo>
                  <a:lnTo>
                    <a:pt x="751439" y="509588"/>
                  </a:lnTo>
                  <a:lnTo>
                    <a:pt x="865739" y="609600"/>
                  </a:lnTo>
                  <a:lnTo>
                    <a:pt x="880026" y="742950"/>
                  </a:lnTo>
                  <a:lnTo>
                    <a:pt x="908601" y="766763"/>
                  </a:lnTo>
                  <a:lnTo>
                    <a:pt x="897428" y="822630"/>
                  </a:lnTo>
                  <a:lnTo>
                    <a:pt x="889552" y="821055"/>
                  </a:lnTo>
                  <a:lnTo>
                    <a:pt x="840189" y="919783"/>
                  </a:lnTo>
                  <a:lnTo>
                    <a:pt x="809727" y="942975"/>
                  </a:lnTo>
                  <a:lnTo>
                    <a:pt x="767632" y="942975"/>
                  </a:lnTo>
                  <a:lnTo>
                    <a:pt x="767632" y="851535"/>
                  </a:lnTo>
                  <a:lnTo>
                    <a:pt x="173272" y="851535"/>
                  </a:lnTo>
                  <a:lnTo>
                    <a:pt x="158032" y="729615"/>
                  </a:lnTo>
                  <a:lnTo>
                    <a:pt x="153194" y="729615"/>
                  </a:lnTo>
                  <a:lnTo>
                    <a:pt x="178352" y="333375"/>
                  </a:lnTo>
                  <a:lnTo>
                    <a:pt x="114852" y="244475"/>
                  </a:lnTo>
                  <a:lnTo>
                    <a:pt x="146602" y="187325"/>
                  </a:lnTo>
                  <a:lnTo>
                    <a:pt x="83102" y="1365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D85A9B1-9CDF-41BC-A349-5D100000CF38}"/>
                </a:ext>
              </a:extLst>
            </p:cNvPr>
            <p:cNvSpPr/>
            <p:nvPr/>
          </p:nvSpPr>
          <p:spPr>
            <a:xfrm>
              <a:off x="5114925" y="1485900"/>
              <a:ext cx="895350" cy="1082040"/>
            </a:xfrm>
            <a:custGeom>
              <a:avLst/>
              <a:gdLst>
                <a:gd name="connsiteX0" fmla="*/ 314325 w 895350"/>
                <a:gd name="connsiteY0" fmla="*/ 0 h 1082040"/>
                <a:gd name="connsiteX1" fmla="*/ 389377 w 895350"/>
                <a:gd name="connsiteY1" fmla="*/ 0 h 1082040"/>
                <a:gd name="connsiteX2" fmla="*/ 338138 w 895350"/>
                <a:gd name="connsiteY2" fmla="*/ 147638 h 1082040"/>
                <a:gd name="connsiteX3" fmla="*/ 390525 w 895350"/>
                <a:gd name="connsiteY3" fmla="*/ 238125 h 1082040"/>
                <a:gd name="connsiteX4" fmla="*/ 638175 w 895350"/>
                <a:gd name="connsiteY4" fmla="*/ 319088 h 1082040"/>
                <a:gd name="connsiteX5" fmla="*/ 685800 w 895350"/>
                <a:gd name="connsiteY5" fmla="*/ 381000 h 1082040"/>
                <a:gd name="connsiteX6" fmla="*/ 714375 w 895350"/>
                <a:gd name="connsiteY6" fmla="*/ 533400 h 1082040"/>
                <a:gd name="connsiteX7" fmla="*/ 790575 w 895350"/>
                <a:gd name="connsiteY7" fmla="*/ 423863 h 1082040"/>
                <a:gd name="connsiteX8" fmla="*/ 895350 w 895350"/>
                <a:gd name="connsiteY8" fmla="*/ 471488 h 1082040"/>
                <a:gd name="connsiteX9" fmla="*/ 795338 w 895350"/>
                <a:gd name="connsiteY9" fmla="*/ 704850 h 1082040"/>
                <a:gd name="connsiteX10" fmla="*/ 771525 w 895350"/>
                <a:gd name="connsiteY10" fmla="*/ 919163 h 1082040"/>
                <a:gd name="connsiteX11" fmla="*/ 790140 w 895350"/>
                <a:gd name="connsiteY11" fmla="*/ 1082040 h 1082040"/>
                <a:gd name="connsiteX12" fmla="*/ 297895 w 895350"/>
                <a:gd name="connsiteY12" fmla="*/ 1082040 h 1082040"/>
                <a:gd name="connsiteX13" fmla="*/ 242888 w 895350"/>
                <a:gd name="connsiteY13" fmla="*/ 1019175 h 1082040"/>
                <a:gd name="connsiteX14" fmla="*/ 214313 w 895350"/>
                <a:gd name="connsiteY14" fmla="*/ 790575 h 1082040"/>
                <a:gd name="connsiteX15" fmla="*/ 128588 w 895350"/>
                <a:gd name="connsiteY15" fmla="*/ 714375 h 1082040"/>
                <a:gd name="connsiteX16" fmla="*/ 123825 w 895350"/>
                <a:gd name="connsiteY16" fmla="*/ 676275 h 1082040"/>
                <a:gd name="connsiteX17" fmla="*/ 4763 w 895350"/>
                <a:gd name="connsiteY17" fmla="*/ 600075 h 1082040"/>
                <a:gd name="connsiteX18" fmla="*/ 4763 w 895350"/>
                <a:gd name="connsiteY18" fmla="*/ 519113 h 1082040"/>
                <a:gd name="connsiteX19" fmla="*/ 38100 w 895350"/>
                <a:gd name="connsiteY19" fmla="*/ 423863 h 1082040"/>
                <a:gd name="connsiteX20" fmla="*/ 0 w 895350"/>
                <a:gd name="connsiteY20" fmla="*/ 361950 h 1082040"/>
                <a:gd name="connsiteX21" fmla="*/ 57150 w 895350"/>
                <a:gd name="connsiteY21" fmla="*/ 314325 h 1082040"/>
                <a:gd name="connsiteX22" fmla="*/ 52388 w 895350"/>
                <a:gd name="connsiteY22" fmla="*/ 166688 h 1082040"/>
                <a:gd name="connsiteX23" fmla="*/ 314325 w 895350"/>
                <a:gd name="connsiteY23" fmla="*/ 0 h 1082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95350" h="1082040">
                  <a:moveTo>
                    <a:pt x="314325" y="0"/>
                  </a:moveTo>
                  <a:lnTo>
                    <a:pt x="389377" y="0"/>
                  </a:lnTo>
                  <a:lnTo>
                    <a:pt x="338138" y="147638"/>
                  </a:lnTo>
                  <a:lnTo>
                    <a:pt x="390525" y="238125"/>
                  </a:lnTo>
                  <a:lnTo>
                    <a:pt x="638175" y="319088"/>
                  </a:lnTo>
                  <a:lnTo>
                    <a:pt x="685800" y="381000"/>
                  </a:lnTo>
                  <a:lnTo>
                    <a:pt x="714375" y="533400"/>
                  </a:lnTo>
                  <a:lnTo>
                    <a:pt x="790575" y="423863"/>
                  </a:lnTo>
                  <a:lnTo>
                    <a:pt x="895350" y="471488"/>
                  </a:lnTo>
                  <a:lnTo>
                    <a:pt x="795338" y="704850"/>
                  </a:lnTo>
                  <a:lnTo>
                    <a:pt x="771525" y="919163"/>
                  </a:lnTo>
                  <a:lnTo>
                    <a:pt x="790140" y="1082040"/>
                  </a:lnTo>
                  <a:lnTo>
                    <a:pt x="297895" y="1082040"/>
                  </a:lnTo>
                  <a:lnTo>
                    <a:pt x="242888" y="1019175"/>
                  </a:lnTo>
                  <a:lnTo>
                    <a:pt x="214313" y="790575"/>
                  </a:lnTo>
                  <a:lnTo>
                    <a:pt x="128588" y="714375"/>
                  </a:lnTo>
                  <a:lnTo>
                    <a:pt x="123825" y="676275"/>
                  </a:lnTo>
                  <a:lnTo>
                    <a:pt x="4763" y="600075"/>
                  </a:lnTo>
                  <a:lnTo>
                    <a:pt x="4763" y="519113"/>
                  </a:lnTo>
                  <a:lnTo>
                    <a:pt x="38100" y="423863"/>
                  </a:lnTo>
                  <a:lnTo>
                    <a:pt x="0" y="361950"/>
                  </a:lnTo>
                  <a:lnTo>
                    <a:pt x="57150" y="314325"/>
                  </a:lnTo>
                  <a:lnTo>
                    <a:pt x="52388" y="166688"/>
                  </a:lnTo>
                  <a:lnTo>
                    <a:pt x="314325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6D38FE8-7BA4-4680-A1DC-5BB234E344E9}"/>
                </a:ext>
              </a:extLst>
            </p:cNvPr>
            <p:cNvSpPr/>
            <p:nvPr/>
          </p:nvSpPr>
          <p:spPr>
            <a:xfrm>
              <a:off x="5819775" y="4879975"/>
              <a:ext cx="1015364" cy="1040770"/>
            </a:xfrm>
            <a:custGeom>
              <a:avLst/>
              <a:gdLst>
                <a:gd name="connsiteX0" fmla="*/ 0 w 1015364"/>
                <a:gd name="connsiteY0" fmla="*/ 0 h 1040770"/>
                <a:gd name="connsiteX1" fmla="*/ 352425 w 1015364"/>
                <a:gd name="connsiteY1" fmla="*/ 0 h 1040770"/>
                <a:gd name="connsiteX2" fmla="*/ 415925 w 1015364"/>
                <a:gd name="connsiteY2" fmla="*/ 57150 h 1040770"/>
                <a:gd name="connsiteX3" fmla="*/ 714375 w 1015364"/>
                <a:gd name="connsiteY3" fmla="*/ 82550 h 1040770"/>
                <a:gd name="connsiteX4" fmla="*/ 755650 w 1015364"/>
                <a:gd name="connsiteY4" fmla="*/ 133350 h 1040770"/>
                <a:gd name="connsiteX5" fmla="*/ 762000 w 1015364"/>
                <a:gd name="connsiteY5" fmla="*/ 50800 h 1040770"/>
                <a:gd name="connsiteX6" fmla="*/ 852210 w 1015364"/>
                <a:gd name="connsiteY6" fmla="*/ 50800 h 1040770"/>
                <a:gd name="connsiteX7" fmla="*/ 870584 w 1015364"/>
                <a:gd name="connsiteY7" fmla="*/ 240670 h 1040770"/>
                <a:gd name="connsiteX8" fmla="*/ 984884 w 1015364"/>
                <a:gd name="connsiteY8" fmla="*/ 621670 h 1040770"/>
                <a:gd name="connsiteX9" fmla="*/ 1015364 w 1015364"/>
                <a:gd name="connsiteY9" fmla="*/ 842650 h 1040770"/>
                <a:gd name="connsiteX10" fmla="*/ 977264 w 1015364"/>
                <a:gd name="connsiteY10" fmla="*/ 1040770 h 1040770"/>
                <a:gd name="connsiteX11" fmla="*/ 893444 w 1015364"/>
                <a:gd name="connsiteY11" fmla="*/ 1033150 h 1040770"/>
                <a:gd name="connsiteX12" fmla="*/ 855344 w 1015364"/>
                <a:gd name="connsiteY12" fmla="*/ 903610 h 1040770"/>
                <a:gd name="connsiteX13" fmla="*/ 748664 w 1015364"/>
                <a:gd name="connsiteY13" fmla="*/ 781690 h 1040770"/>
                <a:gd name="connsiteX14" fmla="*/ 649604 w 1015364"/>
                <a:gd name="connsiteY14" fmla="*/ 614050 h 1040770"/>
                <a:gd name="connsiteX15" fmla="*/ 664844 w 1015364"/>
                <a:gd name="connsiteY15" fmla="*/ 354970 h 1040770"/>
                <a:gd name="connsiteX16" fmla="*/ 527684 w 1015364"/>
                <a:gd name="connsiteY16" fmla="*/ 164470 h 1040770"/>
                <a:gd name="connsiteX17" fmla="*/ 375284 w 1015364"/>
                <a:gd name="connsiteY17" fmla="*/ 240670 h 1040770"/>
                <a:gd name="connsiteX18" fmla="*/ 192404 w 1015364"/>
                <a:gd name="connsiteY18" fmla="*/ 103510 h 1040770"/>
                <a:gd name="connsiteX19" fmla="*/ 39029 w 1015364"/>
                <a:gd name="connsiteY19" fmla="*/ 103510 h 1040770"/>
                <a:gd name="connsiteX20" fmla="*/ 0 w 1015364"/>
                <a:gd name="connsiteY20" fmla="*/ 0 h 104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15364" h="1040770">
                  <a:moveTo>
                    <a:pt x="0" y="0"/>
                  </a:moveTo>
                  <a:lnTo>
                    <a:pt x="352425" y="0"/>
                  </a:lnTo>
                  <a:lnTo>
                    <a:pt x="415925" y="57150"/>
                  </a:lnTo>
                  <a:lnTo>
                    <a:pt x="714375" y="82550"/>
                  </a:lnTo>
                  <a:lnTo>
                    <a:pt x="755650" y="133350"/>
                  </a:lnTo>
                  <a:lnTo>
                    <a:pt x="762000" y="50800"/>
                  </a:lnTo>
                  <a:lnTo>
                    <a:pt x="852210" y="50800"/>
                  </a:lnTo>
                  <a:lnTo>
                    <a:pt x="870584" y="240670"/>
                  </a:lnTo>
                  <a:lnTo>
                    <a:pt x="984884" y="621670"/>
                  </a:lnTo>
                  <a:lnTo>
                    <a:pt x="1015364" y="842650"/>
                  </a:lnTo>
                  <a:lnTo>
                    <a:pt x="977264" y="1040770"/>
                  </a:lnTo>
                  <a:lnTo>
                    <a:pt x="893444" y="1033150"/>
                  </a:lnTo>
                  <a:lnTo>
                    <a:pt x="855344" y="903610"/>
                  </a:lnTo>
                  <a:lnTo>
                    <a:pt x="748664" y="781690"/>
                  </a:lnTo>
                  <a:lnTo>
                    <a:pt x="649604" y="614050"/>
                  </a:lnTo>
                  <a:lnTo>
                    <a:pt x="664844" y="354970"/>
                  </a:lnTo>
                  <a:lnTo>
                    <a:pt x="527684" y="164470"/>
                  </a:lnTo>
                  <a:lnTo>
                    <a:pt x="375284" y="240670"/>
                  </a:lnTo>
                  <a:lnTo>
                    <a:pt x="192404" y="103510"/>
                  </a:lnTo>
                  <a:lnTo>
                    <a:pt x="39029" y="1035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23CBAD2-9B42-4FAD-A78E-5E3190401E44}"/>
                </a:ext>
              </a:extLst>
            </p:cNvPr>
            <p:cNvSpPr/>
            <p:nvPr/>
          </p:nvSpPr>
          <p:spPr>
            <a:xfrm>
              <a:off x="5711826" y="4111625"/>
              <a:ext cx="473075" cy="871860"/>
            </a:xfrm>
            <a:custGeom>
              <a:avLst/>
              <a:gdLst>
                <a:gd name="connsiteX0" fmla="*/ 37647 w 473075"/>
                <a:gd name="connsiteY0" fmla="*/ 0 h 871860"/>
                <a:gd name="connsiteX1" fmla="*/ 387866 w 473075"/>
                <a:gd name="connsiteY1" fmla="*/ 0 h 871860"/>
                <a:gd name="connsiteX2" fmla="*/ 447675 w 473075"/>
                <a:gd name="connsiteY2" fmla="*/ 434975 h 871860"/>
                <a:gd name="connsiteX3" fmla="*/ 473075 w 473075"/>
                <a:gd name="connsiteY3" fmla="*/ 523875 h 871860"/>
                <a:gd name="connsiteX4" fmla="*/ 441325 w 473075"/>
                <a:gd name="connsiteY4" fmla="*/ 587375 h 871860"/>
                <a:gd name="connsiteX5" fmla="*/ 462882 w 473075"/>
                <a:gd name="connsiteY5" fmla="*/ 770606 h 871860"/>
                <a:gd name="connsiteX6" fmla="*/ 460375 w 473075"/>
                <a:gd name="connsiteY6" fmla="*/ 768350 h 871860"/>
                <a:gd name="connsiteX7" fmla="*/ 107950 w 473075"/>
                <a:gd name="connsiteY7" fmla="*/ 768350 h 871860"/>
                <a:gd name="connsiteX8" fmla="*/ 146979 w 473075"/>
                <a:gd name="connsiteY8" fmla="*/ 871860 h 871860"/>
                <a:gd name="connsiteX9" fmla="*/ 48894 w 473075"/>
                <a:gd name="connsiteY9" fmla="*/ 871860 h 871860"/>
                <a:gd name="connsiteX10" fmla="*/ 20619 w 473075"/>
                <a:gd name="connsiteY10" fmla="*/ 871860 h 871860"/>
                <a:gd name="connsiteX11" fmla="*/ 0 w 473075"/>
                <a:gd name="connsiteY11" fmla="*/ 565150 h 871860"/>
                <a:gd name="connsiteX12" fmla="*/ 22225 w 473075"/>
                <a:gd name="connsiteY12" fmla="*/ 409575 h 871860"/>
                <a:gd name="connsiteX13" fmla="*/ 19050 w 473075"/>
                <a:gd name="connsiteY13" fmla="*/ 336550 h 871860"/>
                <a:gd name="connsiteX14" fmla="*/ 53975 w 473075"/>
                <a:gd name="connsiteY14" fmla="*/ 50800 h 871860"/>
                <a:gd name="connsiteX15" fmla="*/ 37647 w 473075"/>
                <a:gd name="connsiteY15" fmla="*/ 0 h 87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075" h="871860">
                  <a:moveTo>
                    <a:pt x="37647" y="0"/>
                  </a:moveTo>
                  <a:lnTo>
                    <a:pt x="387866" y="0"/>
                  </a:lnTo>
                  <a:lnTo>
                    <a:pt x="447675" y="434975"/>
                  </a:lnTo>
                  <a:lnTo>
                    <a:pt x="473075" y="523875"/>
                  </a:lnTo>
                  <a:lnTo>
                    <a:pt x="441325" y="587375"/>
                  </a:lnTo>
                  <a:lnTo>
                    <a:pt x="462882" y="770606"/>
                  </a:lnTo>
                  <a:lnTo>
                    <a:pt x="460375" y="768350"/>
                  </a:lnTo>
                  <a:lnTo>
                    <a:pt x="107950" y="768350"/>
                  </a:lnTo>
                  <a:lnTo>
                    <a:pt x="146979" y="871860"/>
                  </a:lnTo>
                  <a:lnTo>
                    <a:pt x="48894" y="871860"/>
                  </a:lnTo>
                  <a:lnTo>
                    <a:pt x="20619" y="871860"/>
                  </a:lnTo>
                  <a:lnTo>
                    <a:pt x="0" y="565150"/>
                  </a:lnTo>
                  <a:lnTo>
                    <a:pt x="22225" y="409575"/>
                  </a:lnTo>
                  <a:lnTo>
                    <a:pt x="19050" y="336550"/>
                  </a:lnTo>
                  <a:lnTo>
                    <a:pt x="53975" y="50800"/>
                  </a:lnTo>
                  <a:lnTo>
                    <a:pt x="37647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4FF1A834-F602-4668-82A8-9B3A87B187F2}"/>
                </a:ext>
              </a:extLst>
            </p:cNvPr>
            <p:cNvSpPr/>
            <p:nvPr/>
          </p:nvSpPr>
          <p:spPr>
            <a:xfrm>
              <a:off x="6870728" y="2012951"/>
              <a:ext cx="962633" cy="981293"/>
            </a:xfrm>
            <a:custGeom>
              <a:avLst/>
              <a:gdLst>
                <a:gd name="connsiteX0" fmla="*/ 654024 w 962633"/>
                <a:gd name="connsiteY0" fmla="*/ 0 h 981293"/>
                <a:gd name="connsiteX1" fmla="*/ 865152 w 962633"/>
                <a:gd name="connsiteY1" fmla="*/ 0 h 981293"/>
                <a:gd name="connsiteX2" fmla="*/ 885799 w 962633"/>
                <a:gd name="connsiteY2" fmla="*/ 498475 h 981293"/>
                <a:gd name="connsiteX3" fmla="*/ 860399 w 962633"/>
                <a:gd name="connsiteY3" fmla="*/ 660400 h 981293"/>
                <a:gd name="connsiteX4" fmla="*/ 866749 w 962633"/>
                <a:gd name="connsiteY4" fmla="*/ 812800 h 981293"/>
                <a:gd name="connsiteX5" fmla="*/ 871121 w 962633"/>
                <a:gd name="connsiteY5" fmla="*/ 871824 h 981293"/>
                <a:gd name="connsiteX6" fmla="*/ 810233 w 962633"/>
                <a:gd name="connsiteY6" fmla="*/ 890275 h 981293"/>
                <a:gd name="connsiteX7" fmla="*/ 962633 w 962633"/>
                <a:gd name="connsiteY7" fmla="*/ 913135 h 981293"/>
                <a:gd name="connsiteX8" fmla="*/ 796025 w 962633"/>
                <a:gd name="connsiteY8" fmla="*/ 981293 h 981293"/>
                <a:gd name="connsiteX9" fmla="*/ 789754 w 962633"/>
                <a:gd name="connsiteY9" fmla="*/ 873125 h 981293"/>
                <a:gd name="connsiteX10" fmla="*/ 677836 w 962633"/>
                <a:gd name="connsiteY10" fmla="*/ 804069 h 981293"/>
                <a:gd name="connsiteX11" fmla="*/ 601636 w 962633"/>
                <a:gd name="connsiteY11" fmla="*/ 668338 h 981293"/>
                <a:gd name="connsiteX12" fmla="*/ 37279 w 962633"/>
                <a:gd name="connsiteY12" fmla="*/ 668338 h 981293"/>
                <a:gd name="connsiteX13" fmla="*/ 1561 w 962633"/>
                <a:gd name="connsiteY13" fmla="*/ 544513 h 981293"/>
                <a:gd name="connsiteX14" fmla="*/ 0 w 962633"/>
                <a:gd name="connsiteY14" fmla="*/ 536638 h 981293"/>
                <a:gd name="connsiteX15" fmla="*/ 107924 w 962633"/>
                <a:gd name="connsiteY15" fmla="*/ 488950 h 981293"/>
                <a:gd name="connsiteX16" fmla="*/ 101574 w 962633"/>
                <a:gd name="connsiteY16" fmla="*/ 349250 h 981293"/>
                <a:gd name="connsiteX17" fmla="*/ 146024 w 962633"/>
                <a:gd name="connsiteY17" fmla="*/ 304800 h 981293"/>
                <a:gd name="connsiteX18" fmla="*/ 431774 w 962633"/>
                <a:gd name="connsiteY18" fmla="*/ 304800 h 981293"/>
                <a:gd name="connsiteX19" fmla="*/ 495274 w 962633"/>
                <a:gd name="connsiteY19" fmla="*/ 146050 h 981293"/>
                <a:gd name="connsiteX20" fmla="*/ 654024 w 962633"/>
                <a:gd name="connsiteY20" fmla="*/ 0 h 981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62633" h="981293">
                  <a:moveTo>
                    <a:pt x="654024" y="0"/>
                  </a:moveTo>
                  <a:lnTo>
                    <a:pt x="865152" y="0"/>
                  </a:lnTo>
                  <a:lnTo>
                    <a:pt x="885799" y="498475"/>
                  </a:lnTo>
                  <a:lnTo>
                    <a:pt x="860399" y="660400"/>
                  </a:lnTo>
                  <a:lnTo>
                    <a:pt x="866749" y="812800"/>
                  </a:lnTo>
                  <a:lnTo>
                    <a:pt x="871121" y="871824"/>
                  </a:lnTo>
                  <a:lnTo>
                    <a:pt x="810233" y="890275"/>
                  </a:lnTo>
                  <a:lnTo>
                    <a:pt x="962633" y="913135"/>
                  </a:lnTo>
                  <a:lnTo>
                    <a:pt x="796025" y="981293"/>
                  </a:lnTo>
                  <a:lnTo>
                    <a:pt x="789754" y="873125"/>
                  </a:lnTo>
                  <a:lnTo>
                    <a:pt x="677836" y="804069"/>
                  </a:lnTo>
                  <a:lnTo>
                    <a:pt x="601636" y="668338"/>
                  </a:lnTo>
                  <a:lnTo>
                    <a:pt x="37279" y="668338"/>
                  </a:lnTo>
                  <a:lnTo>
                    <a:pt x="1561" y="544513"/>
                  </a:lnTo>
                  <a:lnTo>
                    <a:pt x="0" y="536638"/>
                  </a:lnTo>
                  <a:lnTo>
                    <a:pt x="107924" y="488950"/>
                  </a:lnTo>
                  <a:lnTo>
                    <a:pt x="101574" y="349250"/>
                  </a:lnTo>
                  <a:lnTo>
                    <a:pt x="146024" y="304800"/>
                  </a:lnTo>
                  <a:lnTo>
                    <a:pt x="431774" y="304800"/>
                  </a:lnTo>
                  <a:lnTo>
                    <a:pt x="495274" y="146050"/>
                  </a:lnTo>
                  <a:lnTo>
                    <a:pt x="65402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B5FB326-6AA2-49A8-9EBC-C9538E4CBF30}"/>
                </a:ext>
              </a:extLst>
            </p:cNvPr>
            <p:cNvSpPr/>
            <p:nvPr/>
          </p:nvSpPr>
          <p:spPr>
            <a:xfrm>
              <a:off x="2247900" y="2679700"/>
              <a:ext cx="685800" cy="1031239"/>
            </a:xfrm>
            <a:custGeom>
              <a:avLst/>
              <a:gdLst>
                <a:gd name="connsiteX0" fmla="*/ 0 w 685800"/>
                <a:gd name="connsiteY0" fmla="*/ 0 h 1031239"/>
                <a:gd name="connsiteX1" fmla="*/ 419100 w 685800"/>
                <a:gd name="connsiteY1" fmla="*/ 0 h 1031239"/>
                <a:gd name="connsiteX2" fmla="*/ 419100 w 685800"/>
                <a:gd name="connsiteY2" fmla="*/ 223043 h 1031239"/>
                <a:gd name="connsiteX3" fmla="*/ 685800 w 685800"/>
                <a:gd name="connsiteY3" fmla="*/ 223043 h 1031239"/>
                <a:gd name="connsiteX4" fmla="*/ 685800 w 685800"/>
                <a:gd name="connsiteY4" fmla="*/ 1031239 h 1031239"/>
                <a:gd name="connsiteX5" fmla="*/ 0 w 685800"/>
                <a:gd name="connsiteY5" fmla="*/ 1031239 h 1031239"/>
                <a:gd name="connsiteX6" fmla="*/ 0 w 685800"/>
                <a:gd name="connsiteY6" fmla="*/ 0 h 103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800" h="1031239">
                  <a:moveTo>
                    <a:pt x="0" y="0"/>
                  </a:moveTo>
                  <a:lnTo>
                    <a:pt x="419100" y="0"/>
                  </a:lnTo>
                  <a:lnTo>
                    <a:pt x="419100" y="223043"/>
                  </a:lnTo>
                  <a:lnTo>
                    <a:pt x="685800" y="223043"/>
                  </a:lnTo>
                  <a:lnTo>
                    <a:pt x="685800" y="1031239"/>
                  </a:lnTo>
                  <a:lnTo>
                    <a:pt x="0" y="103123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8B398B3-E59B-4884-BF0D-5DA557BA9DA1}"/>
                </a:ext>
              </a:extLst>
            </p:cNvPr>
            <p:cNvSpPr/>
            <p:nvPr/>
          </p:nvSpPr>
          <p:spPr>
            <a:xfrm>
              <a:off x="2933700" y="3710940"/>
              <a:ext cx="819150" cy="1102361"/>
            </a:xfrm>
            <a:custGeom>
              <a:avLst/>
              <a:gdLst>
                <a:gd name="connsiteX0" fmla="*/ 0 w 819150"/>
                <a:gd name="connsiteY0" fmla="*/ 0 h 1102361"/>
                <a:gd name="connsiteX1" fmla="*/ 819150 w 819150"/>
                <a:gd name="connsiteY1" fmla="*/ 0 h 1102361"/>
                <a:gd name="connsiteX2" fmla="*/ 819150 w 819150"/>
                <a:gd name="connsiteY2" fmla="*/ 975360 h 1102361"/>
                <a:gd name="connsiteX3" fmla="*/ 800100 w 819150"/>
                <a:gd name="connsiteY3" fmla="*/ 994410 h 1102361"/>
                <a:gd name="connsiteX4" fmla="*/ 338138 w 819150"/>
                <a:gd name="connsiteY4" fmla="*/ 994410 h 1102361"/>
                <a:gd name="connsiteX5" fmla="*/ 338138 w 819150"/>
                <a:gd name="connsiteY5" fmla="*/ 1032511 h 1102361"/>
                <a:gd name="connsiteX6" fmla="*/ 127000 w 819150"/>
                <a:gd name="connsiteY6" fmla="*/ 1032511 h 1102361"/>
                <a:gd name="connsiteX7" fmla="*/ 107950 w 819150"/>
                <a:gd name="connsiteY7" fmla="*/ 1102361 h 1102361"/>
                <a:gd name="connsiteX8" fmla="*/ 0 w 819150"/>
                <a:gd name="connsiteY8" fmla="*/ 1102361 h 1102361"/>
                <a:gd name="connsiteX9" fmla="*/ 0 w 819150"/>
                <a:gd name="connsiteY9" fmla="*/ 0 h 110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9150" h="1102361">
                  <a:moveTo>
                    <a:pt x="0" y="0"/>
                  </a:moveTo>
                  <a:lnTo>
                    <a:pt x="819150" y="0"/>
                  </a:lnTo>
                  <a:lnTo>
                    <a:pt x="819150" y="975360"/>
                  </a:lnTo>
                  <a:lnTo>
                    <a:pt x="800100" y="994410"/>
                  </a:lnTo>
                  <a:lnTo>
                    <a:pt x="338138" y="994410"/>
                  </a:lnTo>
                  <a:lnTo>
                    <a:pt x="338138" y="1032511"/>
                  </a:lnTo>
                  <a:lnTo>
                    <a:pt x="127000" y="1032511"/>
                  </a:lnTo>
                  <a:lnTo>
                    <a:pt x="107950" y="1102361"/>
                  </a:lnTo>
                  <a:lnTo>
                    <a:pt x="0" y="11023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6D7411E-203F-4B89-A539-8F15BB21E676}"/>
                </a:ext>
              </a:extLst>
            </p:cNvPr>
            <p:cNvSpPr/>
            <p:nvPr/>
          </p:nvSpPr>
          <p:spPr>
            <a:xfrm>
              <a:off x="3879850" y="3111500"/>
              <a:ext cx="1009650" cy="599440"/>
            </a:xfrm>
            <a:custGeom>
              <a:avLst/>
              <a:gdLst>
                <a:gd name="connsiteX0" fmla="*/ 0 w 1009650"/>
                <a:gd name="connsiteY0" fmla="*/ 0 h 599440"/>
                <a:gd name="connsiteX1" fmla="*/ 910535 w 1009650"/>
                <a:gd name="connsiteY1" fmla="*/ 0 h 599440"/>
                <a:gd name="connsiteX2" fmla="*/ 914400 w 1009650"/>
                <a:gd name="connsiteY2" fmla="*/ 6350 h 599440"/>
                <a:gd name="connsiteX3" fmla="*/ 977900 w 1009650"/>
                <a:gd name="connsiteY3" fmla="*/ 57150 h 599440"/>
                <a:gd name="connsiteX4" fmla="*/ 946150 w 1009650"/>
                <a:gd name="connsiteY4" fmla="*/ 114300 h 599440"/>
                <a:gd name="connsiteX5" fmla="*/ 1009650 w 1009650"/>
                <a:gd name="connsiteY5" fmla="*/ 203200 h 599440"/>
                <a:gd name="connsiteX6" fmla="*/ 984492 w 1009650"/>
                <a:gd name="connsiteY6" fmla="*/ 599440 h 599440"/>
                <a:gd name="connsiteX7" fmla="*/ 0 w 1009650"/>
                <a:gd name="connsiteY7" fmla="*/ 599440 h 599440"/>
                <a:gd name="connsiteX8" fmla="*/ 0 w 1009650"/>
                <a:gd name="connsiteY8" fmla="*/ 0 h 59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9650" h="599440">
                  <a:moveTo>
                    <a:pt x="0" y="0"/>
                  </a:moveTo>
                  <a:lnTo>
                    <a:pt x="910535" y="0"/>
                  </a:lnTo>
                  <a:lnTo>
                    <a:pt x="914400" y="6350"/>
                  </a:lnTo>
                  <a:lnTo>
                    <a:pt x="977900" y="57150"/>
                  </a:lnTo>
                  <a:lnTo>
                    <a:pt x="946150" y="114300"/>
                  </a:lnTo>
                  <a:lnTo>
                    <a:pt x="1009650" y="203200"/>
                  </a:lnTo>
                  <a:lnTo>
                    <a:pt x="984492" y="599440"/>
                  </a:lnTo>
                  <a:lnTo>
                    <a:pt x="0" y="599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4E43FC3-EE5C-4FB1-88A5-0960E5CD6BC9}"/>
                </a:ext>
              </a:extLst>
            </p:cNvPr>
            <p:cNvSpPr/>
            <p:nvPr/>
          </p:nvSpPr>
          <p:spPr>
            <a:xfrm>
              <a:off x="4616451" y="2362201"/>
              <a:ext cx="874712" cy="619125"/>
            </a:xfrm>
            <a:custGeom>
              <a:avLst/>
              <a:gdLst>
                <a:gd name="connsiteX0" fmla="*/ 187 w 874712"/>
                <a:gd name="connsiteY0" fmla="*/ 0 h 619125"/>
                <a:gd name="connsiteX1" fmla="*/ 723503 w 874712"/>
                <a:gd name="connsiteY1" fmla="*/ 0 h 619125"/>
                <a:gd name="connsiteX2" fmla="*/ 741362 w 874712"/>
                <a:gd name="connsiteY2" fmla="*/ 142875 h 619125"/>
                <a:gd name="connsiteX3" fmla="*/ 808037 w 874712"/>
                <a:gd name="connsiteY3" fmla="*/ 219075 h 619125"/>
                <a:gd name="connsiteX4" fmla="*/ 874712 w 874712"/>
                <a:gd name="connsiteY4" fmla="*/ 309563 h 619125"/>
                <a:gd name="connsiteX5" fmla="*/ 850899 w 874712"/>
                <a:gd name="connsiteY5" fmla="*/ 400050 h 619125"/>
                <a:gd name="connsiteX6" fmla="*/ 765174 w 874712"/>
                <a:gd name="connsiteY6" fmla="*/ 447675 h 619125"/>
                <a:gd name="connsiteX7" fmla="*/ 760412 w 874712"/>
                <a:gd name="connsiteY7" fmla="*/ 547688 h 619125"/>
                <a:gd name="connsiteX8" fmla="*/ 712787 w 874712"/>
                <a:gd name="connsiteY8" fmla="*/ 619125 h 619125"/>
                <a:gd name="connsiteX9" fmla="*/ 94698 w 874712"/>
                <a:gd name="connsiteY9" fmla="*/ 619125 h 619125"/>
                <a:gd name="connsiteX10" fmla="*/ 88900 w 874712"/>
                <a:gd name="connsiteY10" fmla="*/ 609600 h 619125"/>
                <a:gd name="connsiteX11" fmla="*/ 88900 w 874712"/>
                <a:gd name="connsiteY11" fmla="*/ 463550 h 619125"/>
                <a:gd name="connsiteX12" fmla="*/ 19050 w 874712"/>
                <a:gd name="connsiteY12" fmla="*/ 222250 h 619125"/>
                <a:gd name="connsiteX13" fmla="*/ 0 w 874712"/>
                <a:gd name="connsiteY13" fmla="*/ 6350 h 619125"/>
                <a:gd name="connsiteX14" fmla="*/ 187 w 874712"/>
                <a:gd name="connsiteY14" fmla="*/ 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4712" h="619125">
                  <a:moveTo>
                    <a:pt x="187" y="0"/>
                  </a:moveTo>
                  <a:lnTo>
                    <a:pt x="723503" y="0"/>
                  </a:lnTo>
                  <a:lnTo>
                    <a:pt x="741362" y="142875"/>
                  </a:lnTo>
                  <a:lnTo>
                    <a:pt x="808037" y="219075"/>
                  </a:lnTo>
                  <a:lnTo>
                    <a:pt x="874712" y="309563"/>
                  </a:lnTo>
                  <a:lnTo>
                    <a:pt x="850899" y="400050"/>
                  </a:lnTo>
                  <a:lnTo>
                    <a:pt x="765174" y="447675"/>
                  </a:lnTo>
                  <a:lnTo>
                    <a:pt x="760412" y="547688"/>
                  </a:lnTo>
                  <a:lnTo>
                    <a:pt x="712787" y="619125"/>
                  </a:lnTo>
                  <a:lnTo>
                    <a:pt x="94698" y="619125"/>
                  </a:lnTo>
                  <a:lnTo>
                    <a:pt x="88900" y="609600"/>
                  </a:lnTo>
                  <a:lnTo>
                    <a:pt x="88900" y="463550"/>
                  </a:lnTo>
                  <a:lnTo>
                    <a:pt x="19050" y="222250"/>
                  </a:lnTo>
                  <a:lnTo>
                    <a:pt x="0" y="635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316CC6B-4153-4CC9-99E1-71BF7AFAB8EE}"/>
                </a:ext>
              </a:extLst>
            </p:cNvPr>
            <p:cNvSpPr/>
            <p:nvPr/>
          </p:nvSpPr>
          <p:spPr>
            <a:xfrm>
              <a:off x="4884421" y="3832860"/>
              <a:ext cx="641068" cy="653415"/>
            </a:xfrm>
            <a:custGeom>
              <a:avLst/>
              <a:gdLst>
                <a:gd name="connsiteX0" fmla="*/ 0 w 641068"/>
                <a:gd name="connsiteY0" fmla="*/ 0 h 653415"/>
                <a:gd name="connsiteX1" fmla="*/ 594360 w 641068"/>
                <a:gd name="connsiteY1" fmla="*/ 0 h 653415"/>
                <a:gd name="connsiteX2" fmla="*/ 594360 w 641068"/>
                <a:gd name="connsiteY2" fmla="*/ 91440 h 653415"/>
                <a:gd name="connsiteX3" fmla="*/ 641068 w 641068"/>
                <a:gd name="connsiteY3" fmla="*/ 91440 h 653415"/>
                <a:gd name="connsiteX4" fmla="*/ 640080 w 641068"/>
                <a:gd name="connsiteY4" fmla="*/ 135890 h 653415"/>
                <a:gd name="connsiteX5" fmla="*/ 608330 w 641068"/>
                <a:gd name="connsiteY5" fmla="*/ 180340 h 653415"/>
                <a:gd name="connsiteX6" fmla="*/ 621030 w 641068"/>
                <a:gd name="connsiteY6" fmla="*/ 221615 h 653415"/>
                <a:gd name="connsiteX7" fmla="*/ 535305 w 641068"/>
                <a:gd name="connsiteY7" fmla="*/ 329565 h 653415"/>
                <a:gd name="connsiteX8" fmla="*/ 560705 w 641068"/>
                <a:gd name="connsiteY8" fmla="*/ 396240 h 653415"/>
                <a:gd name="connsiteX9" fmla="*/ 487680 w 641068"/>
                <a:gd name="connsiteY9" fmla="*/ 462915 h 653415"/>
                <a:gd name="connsiteX10" fmla="*/ 458817 w 641068"/>
                <a:gd name="connsiteY10" fmla="*/ 653415 h 653415"/>
                <a:gd name="connsiteX11" fmla="*/ 87630 w 641068"/>
                <a:gd name="connsiteY11" fmla="*/ 653415 h 653415"/>
                <a:gd name="connsiteX12" fmla="*/ 87630 w 641068"/>
                <a:gd name="connsiteY12" fmla="*/ 558165 h 653415"/>
                <a:gd name="connsiteX13" fmla="*/ 16193 w 641068"/>
                <a:gd name="connsiteY13" fmla="*/ 558165 h 653415"/>
                <a:gd name="connsiteX14" fmla="*/ 16008 w 641068"/>
                <a:gd name="connsiteY14" fmla="*/ 558042 h 653415"/>
                <a:gd name="connsiteX15" fmla="*/ 20955 w 641068"/>
                <a:gd name="connsiteY15" fmla="*/ 221615 h 653415"/>
                <a:gd name="connsiteX16" fmla="*/ 1905 w 641068"/>
                <a:gd name="connsiteY16" fmla="*/ 167640 h 653415"/>
                <a:gd name="connsiteX17" fmla="*/ 0 w 641068"/>
                <a:gd name="connsiteY17" fmla="*/ 0 h 653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1068" h="653415">
                  <a:moveTo>
                    <a:pt x="0" y="0"/>
                  </a:moveTo>
                  <a:lnTo>
                    <a:pt x="594360" y="0"/>
                  </a:lnTo>
                  <a:lnTo>
                    <a:pt x="594360" y="91440"/>
                  </a:lnTo>
                  <a:lnTo>
                    <a:pt x="641068" y="91440"/>
                  </a:lnTo>
                  <a:cubicBezTo>
                    <a:pt x="640739" y="106257"/>
                    <a:pt x="640409" y="121073"/>
                    <a:pt x="640080" y="135890"/>
                  </a:cubicBezTo>
                  <a:lnTo>
                    <a:pt x="608330" y="180340"/>
                  </a:lnTo>
                  <a:lnTo>
                    <a:pt x="621030" y="221615"/>
                  </a:lnTo>
                  <a:lnTo>
                    <a:pt x="535305" y="329565"/>
                  </a:lnTo>
                  <a:lnTo>
                    <a:pt x="560705" y="396240"/>
                  </a:lnTo>
                  <a:lnTo>
                    <a:pt x="487680" y="462915"/>
                  </a:lnTo>
                  <a:lnTo>
                    <a:pt x="458817" y="653415"/>
                  </a:lnTo>
                  <a:lnTo>
                    <a:pt x="87630" y="653415"/>
                  </a:lnTo>
                  <a:lnTo>
                    <a:pt x="87630" y="558165"/>
                  </a:lnTo>
                  <a:lnTo>
                    <a:pt x="16193" y="558165"/>
                  </a:lnTo>
                  <a:lnTo>
                    <a:pt x="16008" y="558042"/>
                  </a:lnTo>
                  <a:lnTo>
                    <a:pt x="20955" y="221615"/>
                  </a:lnTo>
                  <a:lnTo>
                    <a:pt x="1905" y="1676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EAD83994-FF56-47B5-876E-D52BF9347FCD}"/>
                </a:ext>
              </a:extLst>
            </p:cNvPr>
            <p:cNvSpPr/>
            <p:nvPr/>
          </p:nvSpPr>
          <p:spPr>
            <a:xfrm>
              <a:off x="5460068" y="3779521"/>
              <a:ext cx="1192259" cy="332105"/>
            </a:xfrm>
            <a:custGeom>
              <a:avLst/>
              <a:gdLst>
                <a:gd name="connsiteX0" fmla="*/ 323514 w 1192259"/>
                <a:gd name="connsiteY0" fmla="*/ 0 h 332105"/>
                <a:gd name="connsiteX1" fmla="*/ 1192259 w 1192259"/>
                <a:gd name="connsiteY1" fmla="*/ 18328 h 332105"/>
                <a:gd name="connsiteX2" fmla="*/ 1159808 w 1192259"/>
                <a:gd name="connsiteY2" fmla="*/ 78105 h 332105"/>
                <a:gd name="connsiteX3" fmla="*/ 1016933 w 1192259"/>
                <a:gd name="connsiteY3" fmla="*/ 138430 h 332105"/>
                <a:gd name="connsiteX4" fmla="*/ 991533 w 1192259"/>
                <a:gd name="connsiteY4" fmla="*/ 179705 h 332105"/>
                <a:gd name="connsiteX5" fmla="*/ 893108 w 1192259"/>
                <a:gd name="connsiteY5" fmla="*/ 224155 h 332105"/>
                <a:gd name="connsiteX6" fmla="*/ 820083 w 1192259"/>
                <a:gd name="connsiteY6" fmla="*/ 284480 h 332105"/>
                <a:gd name="connsiteX7" fmla="*/ 819025 w 1192259"/>
                <a:gd name="connsiteY7" fmla="*/ 332105 h 332105"/>
                <a:gd name="connsiteX8" fmla="*/ 0 w 1192259"/>
                <a:gd name="connsiteY8" fmla="*/ 332105 h 332105"/>
                <a:gd name="connsiteX9" fmla="*/ 45384 w 1192259"/>
                <a:gd name="connsiteY9" fmla="*/ 274955 h 332105"/>
                <a:gd name="connsiteX10" fmla="*/ 32684 w 1192259"/>
                <a:gd name="connsiteY10" fmla="*/ 233680 h 332105"/>
                <a:gd name="connsiteX11" fmla="*/ 64434 w 1192259"/>
                <a:gd name="connsiteY11" fmla="*/ 189230 h 332105"/>
                <a:gd name="connsiteX12" fmla="*/ 65422 w 1192259"/>
                <a:gd name="connsiteY12" fmla="*/ 144780 h 332105"/>
                <a:gd name="connsiteX13" fmla="*/ 79674 w 1192259"/>
                <a:gd name="connsiteY13" fmla="*/ 144780 h 332105"/>
                <a:gd name="connsiteX14" fmla="*/ 140634 w 1192259"/>
                <a:gd name="connsiteY14" fmla="*/ 22860 h 332105"/>
                <a:gd name="connsiteX15" fmla="*/ 293034 w 1192259"/>
                <a:gd name="connsiteY15" fmla="*/ 53340 h 332105"/>
                <a:gd name="connsiteX16" fmla="*/ 323514 w 1192259"/>
                <a:gd name="connsiteY16" fmla="*/ 0 h 33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92259" h="332105">
                  <a:moveTo>
                    <a:pt x="323514" y="0"/>
                  </a:moveTo>
                  <a:lnTo>
                    <a:pt x="1192259" y="18328"/>
                  </a:lnTo>
                  <a:lnTo>
                    <a:pt x="1159808" y="78105"/>
                  </a:lnTo>
                  <a:lnTo>
                    <a:pt x="1016933" y="138430"/>
                  </a:lnTo>
                  <a:lnTo>
                    <a:pt x="991533" y="179705"/>
                  </a:lnTo>
                  <a:lnTo>
                    <a:pt x="893108" y="224155"/>
                  </a:lnTo>
                  <a:lnTo>
                    <a:pt x="820083" y="284480"/>
                  </a:lnTo>
                  <a:lnTo>
                    <a:pt x="819025" y="332105"/>
                  </a:lnTo>
                  <a:lnTo>
                    <a:pt x="0" y="332105"/>
                  </a:lnTo>
                  <a:lnTo>
                    <a:pt x="45384" y="274955"/>
                  </a:lnTo>
                  <a:lnTo>
                    <a:pt x="32684" y="233680"/>
                  </a:lnTo>
                  <a:lnTo>
                    <a:pt x="64434" y="189230"/>
                  </a:lnTo>
                  <a:lnTo>
                    <a:pt x="65422" y="144780"/>
                  </a:lnTo>
                  <a:lnTo>
                    <a:pt x="79674" y="144780"/>
                  </a:lnTo>
                  <a:lnTo>
                    <a:pt x="140634" y="22860"/>
                  </a:lnTo>
                  <a:lnTo>
                    <a:pt x="293034" y="53340"/>
                  </a:lnTo>
                  <a:lnTo>
                    <a:pt x="32351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BB480483-0118-4A83-8A29-EE272EDEC34D}"/>
                </a:ext>
              </a:extLst>
            </p:cNvPr>
            <p:cNvSpPr/>
            <p:nvPr/>
          </p:nvSpPr>
          <p:spPr>
            <a:xfrm>
              <a:off x="5286376" y="4111625"/>
              <a:ext cx="479424" cy="871860"/>
            </a:xfrm>
            <a:custGeom>
              <a:avLst/>
              <a:gdLst>
                <a:gd name="connsiteX0" fmla="*/ 173691 w 479424"/>
                <a:gd name="connsiteY0" fmla="*/ 0 h 871860"/>
                <a:gd name="connsiteX1" fmla="*/ 463096 w 479424"/>
                <a:gd name="connsiteY1" fmla="*/ 0 h 871860"/>
                <a:gd name="connsiteX2" fmla="*/ 479424 w 479424"/>
                <a:gd name="connsiteY2" fmla="*/ 50800 h 871860"/>
                <a:gd name="connsiteX3" fmla="*/ 444499 w 479424"/>
                <a:gd name="connsiteY3" fmla="*/ 336550 h 871860"/>
                <a:gd name="connsiteX4" fmla="*/ 447674 w 479424"/>
                <a:gd name="connsiteY4" fmla="*/ 409575 h 871860"/>
                <a:gd name="connsiteX5" fmla="*/ 425449 w 479424"/>
                <a:gd name="connsiteY5" fmla="*/ 565150 h 871860"/>
                <a:gd name="connsiteX6" fmla="*/ 446068 w 479424"/>
                <a:gd name="connsiteY6" fmla="*/ 871860 h 871860"/>
                <a:gd name="connsiteX7" fmla="*/ 232020 w 479424"/>
                <a:gd name="connsiteY7" fmla="*/ 871860 h 871860"/>
                <a:gd name="connsiteX8" fmla="*/ 250825 w 479424"/>
                <a:gd name="connsiteY8" fmla="*/ 774700 h 871860"/>
                <a:gd name="connsiteX9" fmla="*/ 0 w 479424"/>
                <a:gd name="connsiteY9" fmla="*/ 768350 h 871860"/>
                <a:gd name="connsiteX10" fmla="*/ 0 w 479424"/>
                <a:gd name="connsiteY10" fmla="*/ 695325 h 871860"/>
                <a:gd name="connsiteX11" fmla="*/ 69850 w 479424"/>
                <a:gd name="connsiteY11" fmla="*/ 596900 h 871860"/>
                <a:gd name="connsiteX12" fmla="*/ 88900 w 479424"/>
                <a:gd name="connsiteY12" fmla="*/ 479425 h 871860"/>
                <a:gd name="connsiteX13" fmla="*/ 53975 w 479424"/>
                <a:gd name="connsiteY13" fmla="*/ 393700 h 871860"/>
                <a:gd name="connsiteX14" fmla="*/ 85725 w 479424"/>
                <a:gd name="connsiteY14" fmla="*/ 184150 h 871860"/>
                <a:gd name="connsiteX15" fmla="*/ 158750 w 479424"/>
                <a:gd name="connsiteY15" fmla="*/ 117475 h 871860"/>
                <a:gd name="connsiteX16" fmla="*/ 133350 w 479424"/>
                <a:gd name="connsiteY16" fmla="*/ 50800 h 871860"/>
                <a:gd name="connsiteX17" fmla="*/ 173691 w 479424"/>
                <a:gd name="connsiteY17" fmla="*/ 0 h 87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9424" h="871860">
                  <a:moveTo>
                    <a:pt x="173691" y="0"/>
                  </a:moveTo>
                  <a:lnTo>
                    <a:pt x="463096" y="0"/>
                  </a:lnTo>
                  <a:lnTo>
                    <a:pt x="479424" y="50800"/>
                  </a:lnTo>
                  <a:lnTo>
                    <a:pt x="444499" y="336550"/>
                  </a:lnTo>
                  <a:lnTo>
                    <a:pt x="447674" y="409575"/>
                  </a:lnTo>
                  <a:lnTo>
                    <a:pt x="425449" y="565150"/>
                  </a:lnTo>
                  <a:lnTo>
                    <a:pt x="446068" y="871860"/>
                  </a:lnTo>
                  <a:lnTo>
                    <a:pt x="232020" y="871860"/>
                  </a:lnTo>
                  <a:lnTo>
                    <a:pt x="250825" y="774700"/>
                  </a:lnTo>
                  <a:lnTo>
                    <a:pt x="0" y="768350"/>
                  </a:lnTo>
                  <a:lnTo>
                    <a:pt x="0" y="695325"/>
                  </a:lnTo>
                  <a:lnTo>
                    <a:pt x="69850" y="596900"/>
                  </a:lnTo>
                  <a:lnTo>
                    <a:pt x="88900" y="479425"/>
                  </a:lnTo>
                  <a:lnTo>
                    <a:pt x="53975" y="393700"/>
                  </a:lnTo>
                  <a:lnTo>
                    <a:pt x="85725" y="184150"/>
                  </a:lnTo>
                  <a:lnTo>
                    <a:pt x="158750" y="117475"/>
                  </a:lnTo>
                  <a:lnTo>
                    <a:pt x="133350" y="50800"/>
                  </a:lnTo>
                  <a:lnTo>
                    <a:pt x="173691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CA2E682-DBD0-4BDB-8DBD-222F9B3D3B8A}"/>
                </a:ext>
              </a:extLst>
            </p:cNvPr>
            <p:cNvSpPr/>
            <p:nvPr/>
          </p:nvSpPr>
          <p:spPr>
            <a:xfrm>
              <a:off x="6099691" y="4111625"/>
              <a:ext cx="611742" cy="901700"/>
            </a:xfrm>
            <a:custGeom>
              <a:avLst/>
              <a:gdLst>
                <a:gd name="connsiteX0" fmla="*/ 0 w 611742"/>
                <a:gd name="connsiteY0" fmla="*/ 0 h 901700"/>
                <a:gd name="connsiteX1" fmla="*/ 343527 w 611742"/>
                <a:gd name="connsiteY1" fmla="*/ 0 h 901700"/>
                <a:gd name="connsiteX2" fmla="*/ 316984 w 611742"/>
                <a:gd name="connsiteY2" fmla="*/ 60325 h 901700"/>
                <a:gd name="connsiteX3" fmla="*/ 380484 w 611742"/>
                <a:gd name="connsiteY3" fmla="*/ 107950 h 901700"/>
                <a:gd name="connsiteX4" fmla="*/ 399534 w 611742"/>
                <a:gd name="connsiteY4" fmla="*/ 215900 h 901700"/>
                <a:gd name="connsiteX5" fmla="*/ 485259 w 611742"/>
                <a:gd name="connsiteY5" fmla="*/ 279400 h 901700"/>
                <a:gd name="connsiteX6" fmla="*/ 609084 w 611742"/>
                <a:gd name="connsiteY6" fmla="*/ 514350 h 901700"/>
                <a:gd name="connsiteX7" fmla="*/ 611742 w 611742"/>
                <a:gd name="connsiteY7" fmla="*/ 562198 h 901700"/>
                <a:gd name="connsiteX8" fmla="*/ 605908 w 611742"/>
                <a:gd name="connsiteY8" fmla="*/ 567060 h 901700"/>
                <a:gd name="connsiteX9" fmla="*/ 567808 w 611742"/>
                <a:gd name="connsiteY9" fmla="*/ 772800 h 901700"/>
                <a:gd name="connsiteX10" fmla="*/ 572294 w 611742"/>
                <a:gd name="connsiteY10" fmla="*/ 819150 h 901700"/>
                <a:gd name="connsiteX11" fmla="*/ 482084 w 611742"/>
                <a:gd name="connsiteY11" fmla="*/ 819150 h 901700"/>
                <a:gd name="connsiteX12" fmla="*/ 475734 w 611742"/>
                <a:gd name="connsiteY12" fmla="*/ 901700 h 901700"/>
                <a:gd name="connsiteX13" fmla="*/ 434459 w 611742"/>
                <a:gd name="connsiteY13" fmla="*/ 850900 h 901700"/>
                <a:gd name="connsiteX14" fmla="*/ 136009 w 611742"/>
                <a:gd name="connsiteY14" fmla="*/ 825500 h 901700"/>
                <a:gd name="connsiteX15" fmla="*/ 75016 w 611742"/>
                <a:gd name="connsiteY15" fmla="*/ 770606 h 901700"/>
                <a:gd name="connsiteX16" fmla="*/ 53459 w 611742"/>
                <a:gd name="connsiteY16" fmla="*/ 587375 h 901700"/>
                <a:gd name="connsiteX17" fmla="*/ 85209 w 611742"/>
                <a:gd name="connsiteY17" fmla="*/ 523875 h 901700"/>
                <a:gd name="connsiteX18" fmla="*/ 59809 w 611742"/>
                <a:gd name="connsiteY18" fmla="*/ 434975 h 901700"/>
                <a:gd name="connsiteX19" fmla="*/ 0 w 611742"/>
                <a:gd name="connsiteY19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11742" h="901700">
                  <a:moveTo>
                    <a:pt x="0" y="0"/>
                  </a:moveTo>
                  <a:lnTo>
                    <a:pt x="343527" y="0"/>
                  </a:lnTo>
                  <a:lnTo>
                    <a:pt x="316984" y="60325"/>
                  </a:lnTo>
                  <a:lnTo>
                    <a:pt x="380484" y="107950"/>
                  </a:lnTo>
                  <a:lnTo>
                    <a:pt x="399534" y="215900"/>
                  </a:lnTo>
                  <a:lnTo>
                    <a:pt x="485259" y="279400"/>
                  </a:lnTo>
                  <a:lnTo>
                    <a:pt x="609084" y="514350"/>
                  </a:lnTo>
                  <a:lnTo>
                    <a:pt x="611742" y="562198"/>
                  </a:lnTo>
                  <a:lnTo>
                    <a:pt x="605908" y="567060"/>
                  </a:lnTo>
                  <a:lnTo>
                    <a:pt x="567808" y="772800"/>
                  </a:lnTo>
                  <a:lnTo>
                    <a:pt x="572294" y="819150"/>
                  </a:lnTo>
                  <a:lnTo>
                    <a:pt x="482084" y="819150"/>
                  </a:lnTo>
                  <a:lnTo>
                    <a:pt x="475734" y="901700"/>
                  </a:lnTo>
                  <a:lnTo>
                    <a:pt x="434459" y="850900"/>
                  </a:lnTo>
                  <a:lnTo>
                    <a:pt x="136009" y="825500"/>
                  </a:lnTo>
                  <a:lnTo>
                    <a:pt x="75016" y="770606"/>
                  </a:lnTo>
                  <a:lnTo>
                    <a:pt x="53459" y="587375"/>
                  </a:lnTo>
                  <a:lnTo>
                    <a:pt x="85209" y="523875"/>
                  </a:lnTo>
                  <a:lnTo>
                    <a:pt x="59809" y="4349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2B7AC987-16C4-4494-9A6F-3FBEBED8D2A6}"/>
                </a:ext>
              </a:extLst>
            </p:cNvPr>
            <p:cNvSpPr/>
            <p:nvPr/>
          </p:nvSpPr>
          <p:spPr>
            <a:xfrm>
              <a:off x="5310189" y="2567941"/>
              <a:ext cx="595312" cy="1175059"/>
            </a:xfrm>
            <a:custGeom>
              <a:avLst/>
              <a:gdLst>
                <a:gd name="connsiteX0" fmla="*/ 102632 w 595312"/>
                <a:gd name="connsiteY0" fmla="*/ 0 h 1175059"/>
                <a:gd name="connsiteX1" fmla="*/ 594877 w 595312"/>
                <a:gd name="connsiteY1" fmla="*/ 0 h 1175059"/>
                <a:gd name="connsiteX2" fmla="*/ 595312 w 595312"/>
                <a:gd name="connsiteY2" fmla="*/ 3810 h 1175059"/>
                <a:gd name="connsiteX3" fmla="*/ 538162 w 595312"/>
                <a:gd name="connsiteY3" fmla="*/ 175260 h 1175059"/>
                <a:gd name="connsiteX4" fmla="*/ 541336 w 595312"/>
                <a:gd name="connsiteY4" fmla="*/ 175260 h 1175059"/>
                <a:gd name="connsiteX5" fmla="*/ 541336 w 595312"/>
                <a:gd name="connsiteY5" fmla="*/ 797560 h 1175059"/>
                <a:gd name="connsiteX6" fmla="*/ 461961 w 595312"/>
                <a:gd name="connsiteY6" fmla="*/ 883285 h 1175059"/>
                <a:gd name="connsiteX7" fmla="*/ 461961 w 595312"/>
                <a:gd name="connsiteY7" fmla="*/ 953135 h 1175059"/>
                <a:gd name="connsiteX8" fmla="*/ 471486 w 595312"/>
                <a:gd name="connsiteY8" fmla="*/ 991235 h 1175059"/>
                <a:gd name="connsiteX9" fmla="*/ 436561 w 595312"/>
                <a:gd name="connsiteY9" fmla="*/ 1007110 h 1175059"/>
                <a:gd name="connsiteX10" fmla="*/ 452436 w 595312"/>
                <a:gd name="connsiteY10" fmla="*/ 1070610 h 1175059"/>
                <a:gd name="connsiteX11" fmla="*/ 411161 w 595312"/>
                <a:gd name="connsiteY11" fmla="*/ 1057910 h 1175059"/>
                <a:gd name="connsiteX12" fmla="*/ 398461 w 595312"/>
                <a:gd name="connsiteY12" fmla="*/ 1140460 h 1175059"/>
                <a:gd name="connsiteX13" fmla="*/ 350836 w 595312"/>
                <a:gd name="connsiteY13" fmla="*/ 1111885 h 1175059"/>
                <a:gd name="connsiteX14" fmla="*/ 309561 w 595312"/>
                <a:gd name="connsiteY14" fmla="*/ 1140460 h 1175059"/>
                <a:gd name="connsiteX15" fmla="*/ 303456 w 595312"/>
                <a:gd name="connsiteY15" fmla="*/ 1175059 h 1175059"/>
                <a:gd name="connsiteX16" fmla="*/ 280987 w 595312"/>
                <a:gd name="connsiteY16" fmla="*/ 1156335 h 1175059"/>
                <a:gd name="connsiteX17" fmla="*/ 266700 w 595312"/>
                <a:gd name="connsiteY17" fmla="*/ 1022985 h 1175059"/>
                <a:gd name="connsiteX18" fmla="*/ 152400 w 595312"/>
                <a:gd name="connsiteY18" fmla="*/ 922973 h 1175059"/>
                <a:gd name="connsiteX19" fmla="*/ 161925 w 595312"/>
                <a:gd name="connsiteY19" fmla="*/ 770573 h 1175059"/>
                <a:gd name="connsiteX20" fmla="*/ 100012 w 595312"/>
                <a:gd name="connsiteY20" fmla="*/ 761048 h 1175059"/>
                <a:gd name="connsiteX21" fmla="*/ 114300 w 595312"/>
                <a:gd name="connsiteY21" fmla="*/ 699135 h 1175059"/>
                <a:gd name="connsiteX22" fmla="*/ 0 w 595312"/>
                <a:gd name="connsiteY22" fmla="*/ 594360 h 1175059"/>
                <a:gd name="connsiteX23" fmla="*/ 0 w 595312"/>
                <a:gd name="connsiteY23" fmla="*/ 441960 h 1175059"/>
                <a:gd name="connsiteX24" fmla="*/ 66675 w 595312"/>
                <a:gd name="connsiteY24" fmla="*/ 341948 h 1175059"/>
                <a:gd name="connsiteX25" fmla="*/ 71437 w 595312"/>
                <a:gd name="connsiteY25" fmla="*/ 241935 h 1175059"/>
                <a:gd name="connsiteX26" fmla="*/ 157162 w 595312"/>
                <a:gd name="connsiteY26" fmla="*/ 194310 h 1175059"/>
                <a:gd name="connsiteX27" fmla="*/ 180975 w 595312"/>
                <a:gd name="connsiteY27" fmla="*/ 103823 h 1175059"/>
                <a:gd name="connsiteX28" fmla="*/ 114300 w 595312"/>
                <a:gd name="connsiteY28" fmla="*/ 13335 h 1175059"/>
                <a:gd name="connsiteX29" fmla="*/ 102632 w 595312"/>
                <a:gd name="connsiteY29" fmla="*/ 0 h 117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95312" h="1175059">
                  <a:moveTo>
                    <a:pt x="102632" y="0"/>
                  </a:moveTo>
                  <a:lnTo>
                    <a:pt x="594877" y="0"/>
                  </a:lnTo>
                  <a:lnTo>
                    <a:pt x="595312" y="3810"/>
                  </a:lnTo>
                  <a:lnTo>
                    <a:pt x="538162" y="175260"/>
                  </a:lnTo>
                  <a:lnTo>
                    <a:pt x="541336" y="175260"/>
                  </a:lnTo>
                  <a:lnTo>
                    <a:pt x="541336" y="797560"/>
                  </a:lnTo>
                  <a:lnTo>
                    <a:pt x="461961" y="883285"/>
                  </a:lnTo>
                  <a:lnTo>
                    <a:pt x="461961" y="953135"/>
                  </a:lnTo>
                  <a:lnTo>
                    <a:pt x="471486" y="991235"/>
                  </a:lnTo>
                  <a:lnTo>
                    <a:pt x="436561" y="1007110"/>
                  </a:lnTo>
                  <a:lnTo>
                    <a:pt x="452436" y="1070610"/>
                  </a:lnTo>
                  <a:lnTo>
                    <a:pt x="411161" y="1057910"/>
                  </a:lnTo>
                  <a:lnTo>
                    <a:pt x="398461" y="1140460"/>
                  </a:lnTo>
                  <a:lnTo>
                    <a:pt x="350836" y="1111885"/>
                  </a:lnTo>
                  <a:lnTo>
                    <a:pt x="309561" y="1140460"/>
                  </a:lnTo>
                  <a:lnTo>
                    <a:pt x="303456" y="1175059"/>
                  </a:lnTo>
                  <a:lnTo>
                    <a:pt x="280987" y="1156335"/>
                  </a:lnTo>
                  <a:lnTo>
                    <a:pt x="266700" y="1022985"/>
                  </a:lnTo>
                  <a:lnTo>
                    <a:pt x="152400" y="922973"/>
                  </a:lnTo>
                  <a:lnTo>
                    <a:pt x="161925" y="770573"/>
                  </a:lnTo>
                  <a:lnTo>
                    <a:pt x="100012" y="761048"/>
                  </a:lnTo>
                  <a:lnTo>
                    <a:pt x="114300" y="699135"/>
                  </a:lnTo>
                  <a:lnTo>
                    <a:pt x="0" y="594360"/>
                  </a:lnTo>
                  <a:lnTo>
                    <a:pt x="0" y="441960"/>
                  </a:lnTo>
                  <a:lnTo>
                    <a:pt x="66675" y="341948"/>
                  </a:lnTo>
                  <a:lnTo>
                    <a:pt x="71437" y="241935"/>
                  </a:lnTo>
                  <a:lnTo>
                    <a:pt x="157162" y="194310"/>
                  </a:lnTo>
                  <a:lnTo>
                    <a:pt x="180975" y="103823"/>
                  </a:lnTo>
                  <a:lnTo>
                    <a:pt x="114300" y="13335"/>
                  </a:lnTo>
                  <a:lnTo>
                    <a:pt x="10263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6CB2B0C-421E-4F22-95CF-397FC37BEF33}"/>
                </a:ext>
              </a:extLst>
            </p:cNvPr>
            <p:cNvSpPr/>
            <p:nvPr/>
          </p:nvSpPr>
          <p:spPr>
            <a:xfrm>
              <a:off x="5772151" y="2743201"/>
              <a:ext cx="434975" cy="812799"/>
            </a:xfrm>
            <a:custGeom>
              <a:avLst/>
              <a:gdLst>
                <a:gd name="connsiteX0" fmla="*/ 79375 w 434975"/>
                <a:gd name="connsiteY0" fmla="*/ 0 h 812799"/>
                <a:gd name="connsiteX1" fmla="*/ 434975 w 434975"/>
                <a:gd name="connsiteY1" fmla="*/ 0 h 812799"/>
                <a:gd name="connsiteX2" fmla="*/ 434975 w 434975"/>
                <a:gd name="connsiteY2" fmla="*/ 558799 h 812799"/>
                <a:gd name="connsiteX3" fmla="*/ 419100 w 434975"/>
                <a:gd name="connsiteY3" fmla="*/ 625474 h 812799"/>
                <a:gd name="connsiteX4" fmla="*/ 361950 w 434975"/>
                <a:gd name="connsiteY4" fmla="*/ 628649 h 812799"/>
                <a:gd name="connsiteX5" fmla="*/ 346075 w 434975"/>
                <a:gd name="connsiteY5" fmla="*/ 673099 h 812799"/>
                <a:gd name="connsiteX6" fmla="*/ 279400 w 434975"/>
                <a:gd name="connsiteY6" fmla="*/ 761999 h 812799"/>
                <a:gd name="connsiteX7" fmla="*/ 244475 w 434975"/>
                <a:gd name="connsiteY7" fmla="*/ 774699 h 812799"/>
                <a:gd name="connsiteX8" fmla="*/ 215900 w 434975"/>
                <a:gd name="connsiteY8" fmla="*/ 723899 h 812799"/>
                <a:gd name="connsiteX9" fmla="*/ 190500 w 434975"/>
                <a:gd name="connsiteY9" fmla="*/ 781049 h 812799"/>
                <a:gd name="connsiteX10" fmla="*/ 168275 w 434975"/>
                <a:gd name="connsiteY10" fmla="*/ 781049 h 812799"/>
                <a:gd name="connsiteX11" fmla="*/ 130175 w 434975"/>
                <a:gd name="connsiteY11" fmla="*/ 812799 h 812799"/>
                <a:gd name="connsiteX12" fmla="*/ 79375 w 434975"/>
                <a:gd name="connsiteY12" fmla="*/ 777874 h 812799"/>
                <a:gd name="connsiteX13" fmla="*/ 53975 w 434975"/>
                <a:gd name="connsiteY13" fmla="*/ 809624 h 812799"/>
                <a:gd name="connsiteX14" fmla="*/ 1980 w 434975"/>
                <a:gd name="connsiteY14" fmla="*/ 785793 h 812799"/>
                <a:gd name="connsiteX15" fmla="*/ 0 w 434975"/>
                <a:gd name="connsiteY15" fmla="*/ 777875 h 812799"/>
                <a:gd name="connsiteX16" fmla="*/ 0 w 434975"/>
                <a:gd name="connsiteY16" fmla="*/ 708025 h 812799"/>
                <a:gd name="connsiteX17" fmla="*/ 79375 w 434975"/>
                <a:gd name="connsiteY17" fmla="*/ 622300 h 812799"/>
                <a:gd name="connsiteX18" fmla="*/ 79375 w 434975"/>
                <a:gd name="connsiteY18" fmla="*/ 0 h 81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4975" h="812799">
                  <a:moveTo>
                    <a:pt x="79375" y="0"/>
                  </a:moveTo>
                  <a:lnTo>
                    <a:pt x="434975" y="0"/>
                  </a:lnTo>
                  <a:lnTo>
                    <a:pt x="434975" y="558799"/>
                  </a:lnTo>
                  <a:lnTo>
                    <a:pt x="419100" y="625474"/>
                  </a:lnTo>
                  <a:lnTo>
                    <a:pt x="361950" y="628649"/>
                  </a:lnTo>
                  <a:lnTo>
                    <a:pt x="346075" y="673099"/>
                  </a:lnTo>
                  <a:lnTo>
                    <a:pt x="279400" y="761999"/>
                  </a:lnTo>
                  <a:lnTo>
                    <a:pt x="244475" y="774699"/>
                  </a:lnTo>
                  <a:lnTo>
                    <a:pt x="215900" y="723899"/>
                  </a:lnTo>
                  <a:lnTo>
                    <a:pt x="190500" y="781049"/>
                  </a:lnTo>
                  <a:lnTo>
                    <a:pt x="168275" y="781049"/>
                  </a:lnTo>
                  <a:lnTo>
                    <a:pt x="130175" y="812799"/>
                  </a:lnTo>
                  <a:lnTo>
                    <a:pt x="79375" y="777874"/>
                  </a:lnTo>
                  <a:lnTo>
                    <a:pt x="53975" y="809624"/>
                  </a:lnTo>
                  <a:lnTo>
                    <a:pt x="1980" y="785793"/>
                  </a:lnTo>
                  <a:lnTo>
                    <a:pt x="0" y="777875"/>
                  </a:lnTo>
                  <a:lnTo>
                    <a:pt x="0" y="708025"/>
                  </a:lnTo>
                  <a:lnTo>
                    <a:pt x="79375" y="622300"/>
                  </a:lnTo>
                  <a:lnTo>
                    <a:pt x="79375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FA47E5A-C266-46CC-9CCD-745D5807218E}"/>
                </a:ext>
              </a:extLst>
            </p:cNvPr>
            <p:cNvSpPr/>
            <p:nvPr/>
          </p:nvSpPr>
          <p:spPr>
            <a:xfrm>
              <a:off x="6207126" y="2588882"/>
              <a:ext cx="574675" cy="849172"/>
            </a:xfrm>
            <a:custGeom>
              <a:avLst/>
              <a:gdLst>
                <a:gd name="connsiteX0" fmla="*/ 574675 w 574675"/>
                <a:gd name="connsiteY0" fmla="*/ 0 h 849172"/>
                <a:gd name="connsiteX1" fmla="*/ 574675 w 574675"/>
                <a:gd name="connsiteY1" fmla="*/ 427369 h 849172"/>
                <a:gd name="connsiteX2" fmla="*/ 530225 w 574675"/>
                <a:gd name="connsiteY2" fmla="*/ 541669 h 849172"/>
                <a:gd name="connsiteX3" fmla="*/ 530225 w 574675"/>
                <a:gd name="connsiteY3" fmla="*/ 611519 h 849172"/>
                <a:gd name="connsiteX4" fmla="*/ 447675 w 574675"/>
                <a:gd name="connsiteY4" fmla="*/ 675019 h 849172"/>
                <a:gd name="connsiteX5" fmla="*/ 384175 w 574675"/>
                <a:gd name="connsiteY5" fmla="*/ 802019 h 849172"/>
                <a:gd name="connsiteX6" fmla="*/ 300349 w 574675"/>
                <a:gd name="connsiteY6" fmla="*/ 849172 h 849172"/>
                <a:gd name="connsiteX7" fmla="*/ 234950 w 574675"/>
                <a:gd name="connsiteY7" fmla="*/ 792493 h 849172"/>
                <a:gd name="connsiteX8" fmla="*/ 209550 w 574675"/>
                <a:gd name="connsiteY8" fmla="*/ 805193 h 849172"/>
                <a:gd name="connsiteX9" fmla="*/ 193675 w 574675"/>
                <a:gd name="connsiteY9" fmla="*/ 776618 h 849172"/>
                <a:gd name="connsiteX10" fmla="*/ 127000 w 574675"/>
                <a:gd name="connsiteY10" fmla="*/ 802018 h 849172"/>
                <a:gd name="connsiteX11" fmla="*/ 69850 w 574675"/>
                <a:gd name="connsiteY11" fmla="*/ 773443 h 849172"/>
                <a:gd name="connsiteX12" fmla="*/ 34925 w 574675"/>
                <a:gd name="connsiteY12" fmla="*/ 703593 h 849172"/>
                <a:gd name="connsiteX13" fmla="*/ 0 w 574675"/>
                <a:gd name="connsiteY13" fmla="*/ 703593 h 849172"/>
                <a:gd name="connsiteX14" fmla="*/ 0 w 574675"/>
                <a:gd name="connsiteY14" fmla="*/ 154319 h 849172"/>
                <a:gd name="connsiteX15" fmla="*/ 188914 w 574675"/>
                <a:gd name="connsiteY15" fmla="*/ 154319 h 849172"/>
                <a:gd name="connsiteX16" fmla="*/ 217489 w 574675"/>
                <a:gd name="connsiteY16" fmla="*/ 120982 h 849172"/>
                <a:gd name="connsiteX17" fmla="*/ 221592 w 574675"/>
                <a:gd name="connsiteY17" fmla="*/ 117574 h 849172"/>
                <a:gd name="connsiteX18" fmla="*/ 301626 w 574675"/>
                <a:gd name="connsiteY18" fmla="*/ 160669 h 849172"/>
                <a:gd name="connsiteX19" fmla="*/ 498476 w 574675"/>
                <a:gd name="connsiteY19" fmla="*/ 33669 h 849172"/>
                <a:gd name="connsiteX20" fmla="*/ 574675 w 574675"/>
                <a:gd name="connsiteY20" fmla="*/ 0 h 849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74675" h="849172">
                  <a:moveTo>
                    <a:pt x="574675" y="0"/>
                  </a:moveTo>
                  <a:lnTo>
                    <a:pt x="574675" y="427369"/>
                  </a:lnTo>
                  <a:lnTo>
                    <a:pt x="530225" y="541669"/>
                  </a:lnTo>
                  <a:lnTo>
                    <a:pt x="530225" y="611519"/>
                  </a:lnTo>
                  <a:lnTo>
                    <a:pt x="447675" y="675019"/>
                  </a:lnTo>
                  <a:lnTo>
                    <a:pt x="384175" y="802019"/>
                  </a:lnTo>
                  <a:lnTo>
                    <a:pt x="300349" y="849172"/>
                  </a:lnTo>
                  <a:lnTo>
                    <a:pt x="234950" y="792493"/>
                  </a:lnTo>
                  <a:lnTo>
                    <a:pt x="209550" y="805193"/>
                  </a:lnTo>
                  <a:lnTo>
                    <a:pt x="193675" y="776618"/>
                  </a:lnTo>
                  <a:lnTo>
                    <a:pt x="127000" y="802018"/>
                  </a:lnTo>
                  <a:lnTo>
                    <a:pt x="69850" y="773443"/>
                  </a:lnTo>
                  <a:lnTo>
                    <a:pt x="34925" y="703593"/>
                  </a:lnTo>
                  <a:lnTo>
                    <a:pt x="0" y="703593"/>
                  </a:lnTo>
                  <a:lnTo>
                    <a:pt x="0" y="154319"/>
                  </a:lnTo>
                  <a:lnTo>
                    <a:pt x="188914" y="154319"/>
                  </a:lnTo>
                  <a:lnTo>
                    <a:pt x="217489" y="120982"/>
                  </a:lnTo>
                  <a:lnTo>
                    <a:pt x="221592" y="117574"/>
                  </a:lnTo>
                  <a:lnTo>
                    <a:pt x="301626" y="160669"/>
                  </a:lnTo>
                  <a:lnTo>
                    <a:pt x="498476" y="33669"/>
                  </a:lnTo>
                  <a:lnTo>
                    <a:pt x="574675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B3D673A-35D6-4374-91A9-30005E06428B}"/>
                </a:ext>
              </a:extLst>
            </p:cNvPr>
            <p:cNvSpPr/>
            <p:nvPr/>
          </p:nvSpPr>
          <p:spPr>
            <a:xfrm>
              <a:off x="6770867" y="2549589"/>
              <a:ext cx="782875" cy="610331"/>
            </a:xfrm>
            <a:custGeom>
              <a:avLst/>
              <a:gdLst>
                <a:gd name="connsiteX0" fmla="*/ 99861 w 782875"/>
                <a:gd name="connsiteY0" fmla="*/ 0 h 610331"/>
                <a:gd name="connsiteX1" fmla="*/ 101422 w 782875"/>
                <a:gd name="connsiteY1" fmla="*/ 7875 h 610331"/>
                <a:gd name="connsiteX2" fmla="*/ 137140 w 782875"/>
                <a:gd name="connsiteY2" fmla="*/ 131700 h 610331"/>
                <a:gd name="connsiteX3" fmla="*/ 701497 w 782875"/>
                <a:gd name="connsiteY3" fmla="*/ 131700 h 610331"/>
                <a:gd name="connsiteX4" fmla="*/ 777697 w 782875"/>
                <a:gd name="connsiteY4" fmla="*/ 267431 h 610331"/>
                <a:gd name="connsiteX5" fmla="*/ 782875 w 782875"/>
                <a:gd name="connsiteY5" fmla="*/ 270626 h 610331"/>
                <a:gd name="connsiteX6" fmla="*/ 725309 w 782875"/>
                <a:gd name="connsiteY6" fmla="*/ 384112 h 610331"/>
                <a:gd name="connsiteX7" fmla="*/ 727690 w 782875"/>
                <a:gd name="connsiteY7" fmla="*/ 448406 h 610331"/>
                <a:gd name="connsiteX8" fmla="*/ 780078 w 782875"/>
                <a:gd name="connsiteY8" fmla="*/ 531750 h 610331"/>
                <a:gd name="connsiteX9" fmla="*/ 698987 w 782875"/>
                <a:gd name="connsiteY9" fmla="*/ 601256 h 610331"/>
                <a:gd name="connsiteX10" fmla="*/ 632439 w 782875"/>
                <a:gd name="connsiteY10" fmla="*/ 610331 h 610331"/>
                <a:gd name="connsiteX11" fmla="*/ 10933 w 782875"/>
                <a:gd name="connsiteY11" fmla="*/ 610331 h 610331"/>
                <a:gd name="connsiteX12" fmla="*/ 18077 w 782875"/>
                <a:gd name="connsiteY12" fmla="*/ 517462 h 610331"/>
                <a:gd name="connsiteX13" fmla="*/ 0 w 782875"/>
                <a:gd name="connsiteY13" fmla="*/ 494778 h 610331"/>
                <a:gd name="connsiteX14" fmla="*/ 10934 w 782875"/>
                <a:gd name="connsiteY14" fmla="*/ 466662 h 610331"/>
                <a:gd name="connsiteX15" fmla="*/ 10934 w 782875"/>
                <a:gd name="connsiteY15" fmla="*/ 39293 h 610331"/>
                <a:gd name="connsiteX16" fmla="*/ 99861 w 782875"/>
                <a:gd name="connsiteY16" fmla="*/ 0 h 61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2875" h="610331">
                  <a:moveTo>
                    <a:pt x="99861" y="0"/>
                  </a:moveTo>
                  <a:lnTo>
                    <a:pt x="101422" y="7875"/>
                  </a:lnTo>
                  <a:lnTo>
                    <a:pt x="137140" y="131700"/>
                  </a:lnTo>
                  <a:lnTo>
                    <a:pt x="701497" y="131700"/>
                  </a:lnTo>
                  <a:lnTo>
                    <a:pt x="777697" y="267431"/>
                  </a:lnTo>
                  <a:lnTo>
                    <a:pt x="782875" y="270626"/>
                  </a:lnTo>
                  <a:lnTo>
                    <a:pt x="725309" y="384112"/>
                  </a:lnTo>
                  <a:cubicBezTo>
                    <a:pt x="726103" y="405543"/>
                    <a:pt x="726896" y="426975"/>
                    <a:pt x="727690" y="448406"/>
                  </a:cubicBezTo>
                  <a:lnTo>
                    <a:pt x="780078" y="531750"/>
                  </a:lnTo>
                  <a:lnTo>
                    <a:pt x="698987" y="601256"/>
                  </a:lnTo>
                  <a:lnTo>
                    <a:pt x="632439" y="610331"/>
                  </a:lnTo>
                  <a:lnTo>
                    <a:pt x="10933" y="610331"/>
                  </a:lnTo>
                  <a:lnTo>
                    <a:pt x="18077" y="517462"/>
                  </a:lnTo>
                  <a:lnTo>
                    <a:pt x="0" y="494778"/>
                  </a:lnTo>
                  <a:lnTo>
                    <a:pt x="10934" y="466662"/>
                  </a:lnTo>
                  <a:lnTo>
                    <a:pt x="10934" y="39293"/>
                  </a:lnTo>
                  <a:lnTo>
                    <a:pt x="99861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1E0F5A4A-EF2A-4B26-86A9-9C499983D65A}"/>
                </a:ext>
              </a:extLst>
            </p:cNvPr>
            <p:cNvSpPr/>
            <p:nvPr/>
          </p:nvSpPr>
          <p:spPr>
            <a:xfrm>
              <a:off x="7731126" y="2670175"/>
              <a:ext cx="228599" cy="214600"/>
            </a:xfrm>
            <a:custGeom>
              <a:avLst/>
              <a:gdLst>
                <a:gd name="connsiteX0" fmla="*/ 498 w 228599"/>
                <a:gd name="connsiteY0" fmla="*/ 0 h 214600"/>
                <a:gd name="connsiteX1" fmla="*/ 226785 w 228599"/>
                <a:gd name="connsiteY1" fmla="*/ 0 h 214600"/>
                <a:gd name="connsiteX2" fmla="*/ 219074 w 228599"/>
                <a:gd name="connsiteY2" fmla="*/ 53975 h 214600"/>
                <a:gd name="connsiteX3" fmla="*/ 228599 w 228599"/>
                <a:gd name="connsiteY3" fmla="*/ 111125 h 214600"/>
                <a:gd name="connsiteX4" fmla="*/ 217803 w 228599"/>
                <a:gd name="connsiteY4" fmla="*/ 148312 h 214600"/>
                <a:gd name="connsiteX5" fmla="*/ 201294 w 228599"/>
                <a:gd name="connsiteY5" fmla="*/ 156851 h 214600"/>
                <a:gd name="connsiteX6" fmla="*/ 10722 w 228599"/>
                <a:gd name="connsiteY6" fmla="*/ 214600 h 214600"/>
                <a:gd name="connsiteX7" fmla="*/ 6350 w 228599"/>
                <a:gd name="connsiteY7" fmla="*/ 155576 h 214600"/>
                <a:gd name="connsiteX8" fmla="*/ 0 w 228599"/>
                <a:gd name="connsiteY8" fmla="*/ 3176 h 214600"/>
                <a:gd name="connsiteX9" fmla="*/ 498 w 228599"/>
                <a:gd name="connsiteY9" fmla="*/ 0 h 214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599" h="214600">
                  <a:moveTo>
                    <a:pt x="498" y="0"/>
                  </a:moveTo>
                  <a:lnTo>
                    <a:pt x="226785" y="0"/>
                  </a:lnTo>
                  <a:lnTo>
                    <a:pt x="219074" y="53975"/>
                  </a:lnTo>
                  <a:lnTo>
                    <a:pt x="228599" y="111125"/>
                  </a:lnTo>
                  <a:lnTo>
                    <a:pt x="217803" y="148312"/>
                  </a:lnTo>
                  <a:lnTo>
                    <a:pt x="201294" y="156851"/>
                  </a:lnTo>
                  <a:lnTo>
                    <a:pt x="10722" y="214600"/>
                  </a:lnTo>
                  <a:lnTo>
                    <a:pt x="6350" y="155576"/>
                  </a:lnTo>
                  <a:lnTo>
                    <a:pt x="0" y="3176"/>
                  </a:lnTo>
                  <a:lnTo>
                    <a:pt x="498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EDEE0BD-6052-4709-A415-C4768F58EED8}"/>
                </a:ext>
              </a:extLst>
            </p:cNvPr>
            <p:cNvSpPr/>
            <p:nvPr/>
          </p:nvSpPr>
          <p:spPr>
            <a:xfrm>
              <a:off x="4972051" y="4486275"/>
              <a:ext cx="598168" cy="718190"/>
            </a:xfrm>
            <a:custGeom>
              <a:avLst/>
              <a:gdLst>
                <a:gd name="connsiteX0" fmla="*/ 0 w 598168"/>
                <a:gd name="connsiteY0" fmla="*/ 0 h 718190"/>
                <a:gd name="connsiteX1" fmla="*/ 371187 w 598168"/>
                <a:gd name="connsiteY1" fmla="*/ 0 h 718190"/>
                <a:gd name="connsiteX2" fmla="*/ 368300 w 598168"/>
                <a:gd name="connsiteY2" fmla="*/ 19050 h 718190"/>
                <a:gd name="connsiteX3" fmla="*/ 403225 w 598168"/>
                <a:gd name="connsiteY3" fmla="*/ 104775 h 718190"/>
                <a:gd name="connsiteX4" fmla="*/ 384175 w 598168"/>
                <a:gd name="connsiteY4" fmla="*/ 222250 h 718190"/>
                <a:gd name="connsiteX5" fmla="*/ 314325 w 598168"/>
                <a:gd name="connsiteY5" fmla="*/ 320675 h 718190"/>
                <a:gd name="connsiteX6" fmla="*/ 314325 w 598168"/>
                <a:gd name="connsiteY6" fmla="*/ 393700 h 718190"/>
                <a:gd name="connsiteX7" fmla="*/ 565150 w 598168"/>
                <a:gd name="connsiteY7" fmla="*/ 400050 h 718190"/>
                <a:gd name="connsiteX8" fmla="*/ 546345 w 598168"/>
                <a:gd name="connsiteY8" fmla="*/ 497210 h 718190"/>
                <a:gd name="connsiteX9" fmla="*/ 544828 w 598168"/>
                <a:gd name="connsiteY9" fmla="*/ 497210 h 718190"/>
                <a:gd name="connsiteX10" fmla="*/ 598168 w 598168"/>
                <a:gd name="connsiteY10" fmla="*/ 626750 h 718190"/>
                <a:gd name="connsiteX11" fmla="*/ 544828 w 598168"/>
                <a:gd name="connsiteY11" fmla="*/ 710570 h 718190"/>
                <a:gd name="connsiteX12" fmla="*/ 407668 w 598168"/>
                <a:gd name="connsiteY12" fmla="*/ 718190 h 718190"/>
                <a:gd name="connsiteX13" fmla="*/ 285748 w 598168"/>
                <a:gd name="connsiteY13" fmla="*/ 581030 h 718190"/>
                <a:gd name="connsiteX14" fmla="*/ 255268 w 598168"/>
                <a:gd name="connsiteY14" fmla="*/ 641990 h 718190"/>
                <a:gd name="connsiteX15" fmla="*/ 18147 w 598168"/>
                <a:gd name="connsiteY15" fmla="*/ 647918 h 718190"/>
                <a:gd name="connsiteX16" fmla="*/ 61913 w 598168"/>
                <a:gd name="connsiteY16" fmla="*/ 357188 h 718190"/>
                <a:gd name="connsiteX17" fmla="*/ 0 w 598168"/>
                <a:gd name="connsiteY17" fmla="*/ 209550 h 718190"/>
                <a:gd name="connsiteX18" fmla="*/ 0 w 598168"/>
                <a:gd name="connsiteY18" fmla="*/ 0 h 71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8168" h="718190">
                  <a:moveTo>
                    <a:pt x="0" y="0"/>
                  </a:moveTo>
                  <a:lnTo>
                    <a:pt x="371187" y="0"/>
                  </a:lnTo>
                  <a:lnTo>
                    <a:pt x="368300" y="19050"/>
                  </a:lnTo>
                  <a:lnTo>
                    <a:pt x="403225" y="104775"/>
                  </a:lnTo>
                  <a:lnTo>
                    <a:pt x="384175" y="222250"/>
                  </a:lnTo>
                  <a:lnTo>
                    <a:pt x="314325" y="320675"/>
                  </a:lnTo>
                  <a:lnTo>
                    <a:pt x="314325" y="393700"/>
                  </a:lnTo>
                  <a:lnTo>
                    <a:pt x="565150" y="400050"/>
                  </a:lnTo>
                  <a:lnTo>
                    <a:pt x="546345" y="497210"/>
                  </a:lnTo>
                  <a:lnTo>
                    <a:pt x="544828" y="497210"/>
                  </a:lnTo>
                  <a:lnTo>
                    <a:pt x="598168" y="626750"/>
                  </a:lnTo>
                  <a:lnTo>
                    <a:pt x="544828" y="710570"/>
                  </a:lnTo>
                  <a:lnTo>
                    <a:pt x="407668" y="718190"/>
                  </a:lnTo>
                  <a:lnTo>
                    <a:pt x="285748" y="581030"/>
                  </a:lnTo>
                  <a:lnTo>
                    <a:pt x="255268" y="641990"/>
                  </a:lnTo>
                  <a:lnTo>
                    <a:pt x="18147" y="647918"/>
                  </a:lnTo>
                  <a:lnTo>
                    <a:pt x="61913" y="357188"/>
                  </a:lnTo>
                  <a:lnTo>
                    <a:pt x="0" y="2095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EE06BD1-7775-4F30-8D01-8DB6DF85255F}"/>
                </a:ext>
              </a:extLst>
            </p:cNvPr>
            <p:cNvSpPr/>
            <p:nvPr/>
          </p:nvSpPr>
          <p:spPr>
            <a:xfrm>
              <a:off x="6279093" y="3797848"/>
              <a:ext cx="1150407" cy="526170"/>
            </a:xfrm>
            <a:custGeom>
              <a:avLst/>
              <a:gdLst>
                <a:gd name="connsiteX0" fmla="*/ 373234 w 1150407"/>
                <a:gd name="connsiteY0" fmla="*/ 0 h 526170"/>
                <a:gd name="connsiteX1" fmla="*/ 1134553 w 1150407"/>
                <a:gd name="connsiteY1" fmla="*/ 16062 h 526170"/>
                <a:gd name="connsiteX2" fmla="*/ 1150407 w 1150407"/>
                <a:gd name="connsiteY2" fmla="*/ 210277 h 526170"/>
                <a:gd name="connsiteX3" fmla="*/ 1097067 w 1150407"/>
                <a:gd name="connsiteY3" fmla="*/ 271237 h 526170"/>
                <a:gd name="connsiteX4" fmla="*/ 891327 w 1150407"/>
                <a:gd name="connsiteY4" fmla="*/ 416017 h 526170"/>
                <a:gd name="connsiteX5" fmla="*/ 853227 w 1150407"/>
                <a:gd name="connsiteY5" fmla="*/ 484597 h 526170"/>
                <a:gd name="connsiteX6" fmla="*/ 774701 w 1150407"/>
                <a:gd name="connsiteY6" fmla="*/ 526170 h 526170"/>
                <a:gd name="connsiteX7" fmla="*/ 617008 w 1150407"/>
                <a:gd name="connsiteY7" fmla="*/ 351877 h 526170"/>
                <a:gd name="connsiteX8" fmla="*/ 474133 w 1150407"/>
                <a:gd name="connsiteY8" fmla="*/ 351877 h 526170"/>
                <a:gd name="connsiteX9" fmla="*/ 445558 w 1150407"/>
                <a:gd name="connsiteY9" fmla="*/ 291552 h 526170"/>
                <a:gd name="connsiteX10" fmla="*/ 296333 w 1150407"/>
                <a:gd name="connsiteY10" fmla="*/ 262977 h 526170"/>
                <a:gd name="connsiteX11" fmla="*/ 169333 w 1150407"/>
                <a:gd name="connsiteY11" fmla="*/ 313777 h 526170"/>
                <a:gd name="connsiteX12" fmla="*/ 0 w 1150407"/>
                <a:gd name="connsiteY12" fmla="*/ 313777 h 526170"/>
                <a:gd name="connsiteX13" fmla="*/ 1058 w 1150407"/>
                <a:gd name="connsiteY13" fmla="*/ 266152 h 526170"/>
                <a:gd name="connsiteX14" fmla="*/ 74083 w 1150407"/>
                <a:gd name="connsiteY14" fmla="*/ 205827 h 526170"/>
                <a:gd name="connsiteX15" fmla="*/ 172508 w 1150407"/>
                <a:gd name="connsiteY15" fmla="*/ 161377 h 526170"/>
                <a:gd name="connsiteX16" fmla="*/ 197908 w 1150407"/>
                <a:gd name="connsiteY16" fmla="*/ 120102 h 526170"/>
                <a:gd name="connsiteX17" fmla="*/ 340783 w 1150407"/>
                <a:gd name="connsiteY17" fmla="*/ 59777 h 526170"/>
                <a:gd name="connsiteX18" fmla="*/ 373234 w 1150407"/>
                <a:gd name="connsiteY18" fmla="*/ 0 h 52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50407" h="526170">
                  <a:moveTo>
                    <a:pt x="373234" y="0"/>
                  </a:moveTo>
                  <a:lnTo>
                    <a:pt x="1134553" y="16062"/>
                  </a:lnTo>
                  <a:lnTo>
                    <a:pt x="1150407" y="210277"/>
                  </a:lnTo>
                  <a:lnTo>
                    <a:pt x="1097067" y="271237"/>
                  </a:lnTo>
                  <a:lnTo>
                    <a:pt x="891327" y="416017"/>
                  </a:lnTo>
                  <a:lnTo>
                    <a:pt x="853227" y="484597"/>
                  </a:lnTo>
                  <a:lnTo>
                    <a:pt x="774701" y="526170"/>
                  </a:lnTo>
                  <a:lnTo>
                    <a:pt x="617008" y="351877"/>
                  </a:lnTo>
                  <a:lnTo>
                    <a:pt x="474133" y="351877"/>
                  </a:lnTo>
                  <a:lnTo>
                    <a:pt x="445558" y="291552"/>
                  </a:lnTo>
                  <a:lnTo>
                    <a:pt x="296333" y="262977"/>
                  </a:lnTo>
                  <a:lnTo>
                    <a:pt x="169333" y="313777"/>
                  </a:lnTo>
                  <a:lnTo>
                    <a:pt x="0" y="313777"/>
                  </a:lnTo>
                  <a:lnTo>
                    <a:pt x="1058" y="266152"/>
                  </a:lnTo>
                  <a:lnTo>
                    <a:pt x="74083" y="205827"/>
                  </a:lnTo>
                  <a:lnTo>
                    <a:pt x="172508" y="161377"/>
                  </a:lnTo>
                  <a:lnTo>
                    <a:pt x="197908" y="120102"/>
                  </a:lnTo>
                  <a:lnTo>
                    <a:pt x="340783" y="59777"/>
                  </a:lnTo>
                  <a:lnTo>
                    <a:pt x="37323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E76B097-68A1-4196-8354-11723C6D4525}"/>
                </a:ext>
              </a:extLst>
            </p:cNvPr>
            <p:cNvSpPr/>
            <p:nvPr/>
          </p:nvSpPr>
          <p:spPr>
            <a:xfrm>
              <a:off x="5608578" y="3292475"/>
              <a:ext cx="957322" cy="540386"/>
            </a:xfrm>
            <a:custGeom>
              <a:avLst/>
              <a:gdLst>
                <a:gd name="connsiteX0" fmla="*/ 598547 w 957322"/>
                <a:gd name="connsiteY0" fmla="*/ 0 h 540386"/>
                <a:gd name="connsiteX1" fmla="*/ 633472 w 957322"/>
                <a:gd name="connsiteY1" fmla="*/ 0 h 540386"/>
                <a:gd name="connsiteX2" fmla="*/ 668397 w 957322"/>
                <a:gd name="connsiteY2" fmla="*/ 69850 h 540386"/>
                <a:gd name="connsiteX3" fmla="*/ 725547 w 957322"/>
                <a:gd name="connsiteY3" fmla="*/ 98425 h 540386"/>
                <a:gd name="connsiteX4" fmla="*/ 792222 w 957322"/>
                <a:gd name="connsiteY4" fmla="*/ 73025 h 540386"/>
                <a:gd name="connsiteX5" fmla="*/ 808097 w 957322"/>
                <a:gd name="connsiteY5" fmla="*/ 101600 h 540386"/>
                <a:gd name="connsiteX6" fmla="*/ 833497 w 957322"/>
                <a:gd name="connsiteY6" fmla="*/ 88900 h 540386"/>
                <a:gd name="connsiteX7" fmla="*/ 898896 w 957322"/>
                <a:gd name="connsiteY7" fmla="*/ 145579 h 540386"/>
                <a:gd name="connsiteX8" fmla="*/ 881122 w 957322"/>
                <a:gd name="connsiteY8" fmla="*/ 155576 h 540386"/>
                <a:gd name="connsiteX9" fmla="*/ 887472 w 957322"/>
                <a:gd name="connsiteY9" fmla="*/ 225426 h 540386"/>
                <a:gd name="connsiteX10" fmla="*/ 957322 w 957322"/>
                <a:gd name="connsiteY10" fmla="*/ 346076 h 540386"/>
                <a:gd name="connsiteX11" fmla="*/ 843022 w 957322"/>
                <a:gd name="connsiteY11" fmla="*/ 428626 h 540386"/>
                <a:gd name="connsiteX12" fmla="*/ 797964 w 957322"/>
                <a:gd name="connsiteY12" fmla="*/ 500189 h 540386"/>
                <a:gd name="connsiteX13" fmla="*/ 175004 w 957322"/>
                <a:gd name="connsiteY13" fmla="*/ 487046 h 540386"/>
                <a:gd name="connsiteX14" fmla="*/ 144524 w 957322"/>
                <a:gd name="connsiteY14" fmla="*/ 540386 h 540386"/>
                <a:gd name="connsiteX15" fmla="*/ 0 w 957322"/>
                <a:gd name="connsiteY15" fmla="*/ 511481 h 540386"/>
                <a:gd name="connsiteX16" fmla="*/ 11173 w 957322"/>
                <a:gd name="connsiteY16" fmla="*/ 455614 h 540386"/>
                <a:gd name="connsiteX17" fmla="*/ 5067 w 957322"/>
                <a:gd name="connsiteY17" fmla="*/ 450525 h 540386"/>
                <a:gd name="connsiteX18" fmla="*/ 11172 w 957322"/>
                <a:gd name="connsiteY18" fmla="*/ 415926 h 540386"/>
                <a:gd name="connsiteX19" fmla="*/ 52447 w 957322"/>
                <a:gd name="connsiteY19" fmla="*/ 387351 h 540386"/>
                <a:gd name="connsiteX20" fmla="*/ 100072 w 957322"/>
                <a:gd name="connsiteY20" fmla="*/ 415926 h 540386"/>
                <a:gd name="connsiteX21" fmla="*/ 112772 w 957322"/>
                <a:gd name="connsiteY21" fmla="*/ 333376 h 540386"/>
                <a:gd name="connsiteX22" fmla="*/ 154047 w 957322"/>
                <a:gd name="connsiteY22" fmla="*/ 346076 h 540386"/>
                <a:gd name="connsiteX23" fmla="*/ 138172 w 957322"/>
                <a:gd name="connsiteY23" fmla="*/ 282576 h 540386"/>
                <a:gd name="connsiteX24" fmla="*/ 173097 w 957322"/>
                <a:gd name="connsiteY24" fmla="*/ 266701 h 540386"/>
                <a:gd name="connsiteX25" fmla="*/ 165552 w 957322"/>
                <a:gd name="connsiteY25" fmla="*/ 236519 h 540386"/>
                <a:gd name="connsiteX26" fmla="*/ 217547 w 957322"/>
                <a:gd name="connsiteY26" fmla="*/ 260350 h 540386"/>
                <a:gd name="connsiteX27" fmla="*/ 242947 w 957322"/>
                <a:gd name="connsiteY27" fmla="*/ 228600 h 540386"/>
                <a:gd name="connsiteX28" fmla="*/ 293747 w 957322"/>
                <a:gd name="connsiteY28" fmla="*/ 263525 h 540386"/>
                <a:gd name="connsiteX29" fmla="*/ 331847 w 957322"/>
                <a:gd name="connsiteY29" fmla="*/ 231775 h 540386"/>
                <a:gd name="connsiteX30" fmla="*/ 354072 w 957322"/>
                <a:gd name="connsiteY30" fmla="*/ 231775 h 540386"/>
                <a:gd name="connsiteX31" fmla="*/ 379472 w 957322"/>
                <a:gd name="connsiteY31" fmla="*/ 174625 h 540386"/>
                <a:gd name="connsiteX32" fmla="*/ 408047 w 957322"/>
                <a:gd name="connsiteY32" fmla="*/ 225425 h 540386"/>
                <a:gd name="connsiteX33" fmla="*/ 442972 w 957322"/>
                <a:gd name="connsiteY33" fmla="*/ 212725 h 540386"/>
                <a:gd name="connsiteX34" fmla="*/ 509647 w 957322"/>
                <a:gd name="connsiteY34" fmla="*/ 123825 h 540386"/>
                <a:gd name="connsiteX35" fmla="*/ 525522 w 957322"/>
                <a:gd name="connsiteY35" fmla="*/ 79375 h 540386"/>
                <a:gd name="connsiteX36" fmla="*/ 582672 w 957322"/>
                <a:gd name="connsiteY36" fmla="*/ 76200 h 540386"/>
                <a:gd name="connsiteX37" fmla="*/ 598547 w 957322"/>
                <a:gd name="connsiteY37" fmla="*/ 9525 h 540386"/>
                <a:gd name="connsiteX38" fmla="*/ 598547 w 957322"/>
                <a:gd name="connsiteY38" fmla="*/ 0 h 54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57322" h="540386">
                  <a:moveTo>
                    <a:pt x="598547" y="0"/>
                  </a:moveTo>
                  <a:lnTo>
                    <a:pt x="633472" y="0"/>
                  </a:lnTo>
                  <a:lnTo>
                    <a:pt x="668397" y="69850"/>
                  </a:lnTo>
                  <a:lnTo>
                    <a:pt x="725547" y="98425"/>
                  </a:lnTo>
                  <a:lnTo>
                    <a:pt x="792222" y="73025"/>
                  </a:lnTo>
                  <a:lnTo>
                    <a:pt x="808097" y="101600"/>
                  </a:lnTo>
                  <a:lnTo>
                    <a:pt x="833497" y="88900"/>
                  </a:lnTo>
                  <a:lnTo>
                    <a:pt x="898896" y="145579"/>
                  </a:lnTo>
                  <a:lnTo>
                    <a:pt x="881122" y="155576"/>
                  </a:lnTo>
                  <a:lnTo>
                    <a:pt x="887472" y="225426"/>
                  </a:lnTo>
                  <a:lnTo>
                    <a:pt x="957322" y="346076"/>
                  </a:lnTo>
                  <a:lnTo>
                    <a:pt x="843022" y="428626"/>
                  </a:lnTo>
                  <a:lnTo>
                    <a:pt x="797964" y="500189"/>
                  </a:lnTo>
                  <a:lnTo>
                    <a:pt x="175004" y="487046"/>
                  </a:lnTo>
                  <a:lnTo>
                    <a:pt x="144524" y="540386"/>
                  </a:lnTo>
                  <a:lnTo>
                    <a:pt x="0" y="511481"/>
                  </a:lnTo>
                  <a:lnTo>
                    <a:pt x="11173" y="455614"/>
                  </a:lnTo>
                  <a:lnTo>
                    <a:pt x="5067" y="450525"/>
                  </a:lnTo>
                  <a:lnTo>
                    <a:pt x="11172" y="415926"/>
                  </a:lnTo>
                  <a:lnTo>
                    <a:pt x="52447" y="387351"/>
                  </a:lnTo>
                  <a:lnTo>
                    <a:pt x="100072" y="415926"/>
                  </a:lnTo>
                  <a:lnTo>
                    <a:pt x="112772" y="333376"/>
                  </a:lnTo>
                  <a:lnTo>
                    <a:pt x="154047" y="346076"/>
                  </a:lnTo>
                  <a:lnTo>
                    <a:pt x="138172" y="282576"/>
                  </a:lnTo>
                  <a:lnTo>
                    <a:pt x="173097" y="266701"/>
                  </a:lnTo>
                  <a:lnTo>
                    <a:pt x="165552" y="236519"/>
                  </a:lnTo>
                  <a:lnTo>
                    <a:pt x="217547" y="260350"/>
                  </a:lnTo>
                  <a:lnTo>
                    <a:pt x="242947" y="228600"/>
                  </a:lnTo>
                  <a:lnTo>
                    <a:pt x="293747" y="263525"/>
                  </a:lnTo>
                  <a:lnTo>
                    <a:pt x="331847" y="231775"/>
                  </a:lnTo>
                  <a:lnTo>
                    <a:pt x="354072" y="231775"/>
                  </a:lnTo>
                  <a:lnTo>
                    <a:pt x="379472" y="174625"/>
                  </a:lnTo>
                  <a:lnTo>
                    <a:pt x="408047" y="225425"/>
                  </a:lnTo>
                  <a:lnTo>
                    <a:pt x="442972" y="212725"/>
                  </a:lnTo>
                  <a:lnTo>
                    <a:pt x="509647" y="123825"/>
                  </a:lnTo>
                  <a:lnTo>
                    <a:pt x="525522" y="79375"/>
                  </a:lnTo>
                  <a:lnTo>
                    <a:pt x="582672" y="76200"/>
                  </a:lnTo>
                  <a:lnTo>
                    <a:pt x="598547" y="9525"/>
                  </a:lnTo>
                  <a:lnTo>
                    <a:pt x="598547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D10F14DD-9054-4B78-A07F-5AD5CBF6B5CB}"/>
                </a:ext>
              </a:extLst>
            </p:cNvPr>
            <p:cNvSpPr/>
            <p:nvPr/>
          </p:nvSpPr>
          <p:spPr>
            <a:xfrm>
              <a:off x="7467600" y="2820215"/>
              <a:ext cx="199152" cy="471631"/>
            </a:xfrm>
            <a:custGeom>
              <a:avLst/>
              <a:gdLst>
                <a:gd name="connsiteX0" fmla="*/ 86141 w 199152"/>
                <a:gd name="connsiteY0" fmla="*/ 0 h 471631"/>
                <a:gd name="connsiteX1" fmla="*/ 192881 w 199152"/>
                <a:gd name="connsiteY1" fmla="*/ 65861 h 471631"/>
                <a:gd name="connsiteX2" fmla="*/ 199152 w 199152"/>
                <a:gd name="connsiteY2" fmla="*/ 174029 h 471631"/>
                <a:gd name="connsiteX3" fmla="*/ 198120 w 199152"/>
                <a:gd name="connsiteY3" fmla="*/ 174451 h 471631"/>
                <a:gd name="connsiteX4" fmla="*/ 144780 w 199152"/>
                <a:gd name="connsiteY4" fmla="*/ 326851 h 471631"/>
                <a:gd name="connsiteX5" fmla="*/ 83820 w 199152"/>
                <a:gd name="connsiteY5" fmla="*/ 471631 h 471631"/>
                <a:gd name="connsiteX6" fmla="*/ 15240 w 199152"/>
                <a:gd name="connsiteY6" fmla="*/ 425911 h 471631"/>
                <a:gd name="connsiteX7" fmla="*/ 15335 w 199152"/>
                <a:gd name="connsiteY7" fmla="*/ 426572 h 471631"/>
                <a:gd name="connsiteX8" fmla="*/ 2381 w 199152"/>
                <a:gd name="connsiteY8" fmla="*/ 408761 h 471631"/>
                <a:gd name="connsiteX9" fmla="*/ 0 w 199152"/>
                <a:gd name="connsiteY9" fmla="*/ 332561 h 471631"/>
                <a:gd name="connsiteX10" fmla="*/ 83344 w 199152"/>
                <a:gd name="connsiteY10" fmla="*/ 261124 h 471631"/>
                <a:gd name="connsiteX11" fmla="*/ 30956 w 199152"/>
                <a:gd name="connsiteY11" fmla="*/ 177780 h 471631"/>
                <a:gd name="connsiteX12" fmla="*/ 28575 w 199152"/>
                <a:gd name="connsiteY12" fmla="*/ 113486 h 471631"/>
                <a:gd name="connsiteX13" fmla="*/ 86141 w 199152"/>
                <a:gd name="connsiteY13" fmla="*/ 0 h 471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9152" h="471631">
                  <a:moveTo>
                    <a:pt x="86141" y="0"/>
                  </a:moveTo>
                  <a:lnTo>
                    <a:pt x="192881" y="65861"/>
                  </a:lnTo>
                  <a:lnTo>
                    <a:pt x="199152" y="174029"/>
                  </a:lnTo>
                  <a:lnTo>
                    <a:pt x="198120" y="174451"/>
                  </a:lnTo>
                  <a:lnTo>
                    <a:pt x="144780" y="326851"/>
                  </a:lnTo>
                  <a:lnTo>
                    <a:pt x="83820" y="471631"/>
                  </a:lnTo>
                  <a:lnTo>
                    <a:pt x="15240" y="425911"/>
                  </a:lnTo>
                  <a:lnTo>
                    <a:pt x="15335" y="426572"/>
                  </a:lnTo>
                  <a:lnTo>
                    <a:pt x="2381" y="408761"/>
                  </a:lnTo>
                  <a:cubicBezTo>
                    <a:pt x="1587" y="383361"/>
                    <a:pt x="794" y="357961"/>
                    <a:pt x="0" y="332561"/>
                  </a:cubicBezTo>
                  <a:lnTo>
                    <a:pt x="83344" y="261124"/>
                  </a:lnTo>
                  <a:lnTo>
                    <a:pt x="30956" y="177780"/>
                  </a:lnTo>
                  <a:cubicBezTo>
                    <a:pt x="30162" y="156349"/>
                    <a:pt x="29369" y="134917"/>
                    <a:pt x="28575" y="113486"/>
                  </a:cubicBezTo>
                  <a:lnTo>
                    <a:pt x="86141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7B592E8-112F-41C9-A65E-D30076F89F7D}"/>
                </a:ext>
              </a:extLst>
            </p:cNvPr>
            <p:cNvSpPr/>
            <p:nvPr/>
          </p:nvSpPr>
          <p:spPr>
            <a:xfrm>
              <a:off x="6416675" y="4060825"/>
              <a:ext cx="637118" cy="612998"/>
            </a:xfrm>
            <a:custGeom>
              <a:avLst/>
              <a:gdLst>
                <a:gd name="connsiteX0" fmla="*/ 158750 w 637118"/>
                <a:gd name="connsiteY0" fmla="*/ 0 h 612998"/>
                <a:gd name="connsiteX1" fmla="*/ 307975 w 637118"/>
                <a:gd name="connsiteY1" fmla="*/ 28575 h 612998"/>
                <a:gd name="connsiteX2" fmla="*/ 336550 w 637118"/>
                <a:gd name="connsiteY2" fmla="*/ 88900 h 612998"/>
                <a:gd name="connsiteX3" fmla="*/ 479425 w 637118"/>
                <a:gd name="connsiteY3" fmla="*/ 88900 h 612998"/>
                <a:gd name="connsiteX4" fmla="*/ 637118 w 637118"/>
                <a:gd name="connsiteY4" fmla="*/ 263193 h 612998"/>
                <a:gd name="connsiteX5" fmla="*/ 586104 w 637118"/>
                <a:gd name="connsiteY5" fmla="*/ 290200 h 612998"/>
                <a:gd name="connsiteX6" fmla="*/ 555624 w 637118"/>
                <a:gd name="connsiteY6" fmla="*/ 374020 h 612998"/>
                <a:gd name="connsiteX7" fmla="*/ 380364 w 637118"/>
                <a:gd name="connsiteY7" fmla="*/ 541660 h 612998"/>
                <a:gd name="connsiteX8" fmla="*/ 294758 w 637118"/>
                <a:gd name="connsiteY8" fmla="*/ 612998 h 612998"/>
                <a:gd name="connsiteX9" fmla="*/ 292100 w 637118"/>
                <a:gd name="connsiteY9" fmla="*/ 565150 h 612998"/>
                <a:gd name="connsiteX10" fmla="*/ 168275 w 637118"/>
                <a:gd name="connsiteY10" fmla="*/ 330200 h 612998"/>
                <a:gd name="connsiteX11" fmla="*/ 82550 w 637118"/>
                <a:gd name="connsiteY11" fmla="*/ 266700 h 612998"/>
                <a:gd name="connsiteX12" fmla="*/ 63500 w 637118"/>
                <a:gd name="connsiteY12" fmla="*/ 158750 h 612998"/>
                <a:gd name="connsiteX13" fmla="*/ 0 w 637118"/>
                <a:gd name="connsiteY13" fmla="*/ 111125 h 612998"/>
                <a:gd name="connsiteX14" fmla="*/ 26543 w 637118"/>
                <a:gd name="connsiteY14" fmla="*/ 50800 h 612998"/>
                <a:gd name="connsiteX15" fmla="*/ 31750 w 637118"/>
                <a:gd name="connsiteY15" fmla="*/ 50800 h 612998"/>
                <a:gd name="connsiteX16" fmla="*/ 158750 w 637118"/>
                <a:gd name="connsiteY16" fmla="*/ 0 h 612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7118" h="612998">
                  <a:moveTo>
                    <a:pt x="158750" y="0"/>
                  </a:moveTo>
                  <a:lnTo>
                    <a:pt x="307975" y="28575"/>
                  </a:lnTo>
                  <a:lnTo>
                    <a:pt x="336550" y="88900"/>
                  </a:lnTo>
                  <a:lnTo>
                    <a:pt x="479425" y="88900"/>
                  </a:lnTo>
                  <a:lnTo>
                    <a:pt x="637118" y="263193"/>
                  </a:lnTo>
                  <a:lnTo>
                    <a:pt x="586104" y="290200"/>
                  </a:lnTo>
                  <a:lnTo>
                    <a:pt x="555624" y="374020"/>
                  </a:lnTo>
                  <a:lnTo>
                    <a:pt x="380364" y="541660"/>
                  </a:lnTo>
                  <a:lnTo>
                    <a:pt x="294758" y="612998"/>
                  </a:lnTo>
                  <a:lnTo>
                    <a:pt x="292100" y="565150"/>
                  </a:lnTo>
                  <a:lnTo>
                    <a:pt x="168275" y="330200"/>
                  </a:lnTo>
                  <a:lnTo>
                    <a:pt x="82550" y="266700"/>
                  </a:lnTo>
                  <a:lnTo>
                    <a:pt x="63500" y="158750"/>
                  </a:lnTo>
                  <a:lnTo>
                    <a:pt x="0" y="111125"/>
                  </a:lnTo>
                  <a:lnTo>
                    <a:pt x="26543" y="50800"/>
                  </a:lnTo>
                  <a:lnTo>
                    <a:pt x="31750" y="50800"/>
                  </a:lnTo>
                  <a:lnTo>
                    <a:pt x="15875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75EE3D5-8A45-4E08-A950-4B298320AF63}"/>
                </a:ext>
              </a:extLst>
            </p:cNvPr>
            <p:cNvSpPr/>
            <p:nvPr/>
          </p:nvSpPr>
          <p:spPr>
            <a:xfrm>
              <a:off x="6406544" y="3245643"/>
              <a:ext cx="1058637" cy="568266"/>
            </a:xfrm>
            <a:custGeom>
              <a:avLst/>
              <a:gdLst>
                <a:gd name="connsiteX0" fmla="*/ 1058637 w 1058637"/>
                <a:gd name="connsiteY0" fmla="*/ 273961 h 568266"/>
                <a:gd name="connsiteX1" fmla="*/ 1022958 w 1058637"/>
                <a:gd name="connsiteY1" fmla="*/ 373862 h 568266"/>
                <a:gd name="connsiteX2" fmla="*/ 1022958 w 1058637"/>
                <a:gd name="connsiteY2" fmla="*/ 277359 h 568266"/>
                <a:gd name="connsiteX3" fmla="*/ 672912 w 1058637"/>
                <a:gd name="connsiteY3" fmla="*/ 0 h 568266"/>
                <a:gd name="connsiteX4" fmla="*/ 727681 w 1058637"/>
                <a:gd name="connsiteY4" fmla="*/ 42862 h 568266"/>
                <a:gd name="connsiteX5" fmla="*/ 768162 w 1058637"/>
                <a:gd name="connsiteY5" fmla="*/ 7144 h 568266"/>
                <a:gd name="connsiteX6" fmla="*/ 841981 w 1058637"/>
                <a:gd name="connsiteY6" fmla="*/ 95250 h 568266"/>
                <a:gd name="connsiteX7" fmla="*/ 799119 w 1058637"/>
                <a:gd name="connsiteY7" fmla="*/ 173831 h 568266"/>
                <a:gd name="connsiteX8" fmla="*/ 894369 w 1058637"/>
                <a:gd name="connsiteY8" fmla="*/ 259556 h 568266"/>
                <a:gd name="connsiteX9" fmla="*/ 941994 w 1058637"/>
                <a:gd name="connsiteY9" fmla="*/ 295275 h 568266"/>
                <a:gd name="connsiteX10" fmla="*/ 948487 w 1058637"/>
                <a:gd name="connsiteY10" fmla="*/ 293111 h 568266"/>
                <a:gd name="connsiteX11" fmla="*/ 954378 w 1058637"/>
                <a:gd name="connsiteY11" fmla="*/ 381481 h 568266"/>
                <a:gd name="connsiteX12" fmla="*/ 992478 w 1058637"/>
                <a:gd name="connsiteY12" fmla="*/ 389101 h 568266"/>
                <a:gd name="connsiteX13" fmla="*/ 1007104 w 1058637"/>
                <a:gd name="connsiteY13" fmla="*/ 568266 h 568266"/>
                <a:gd name="connsiteX14" fmla="*/ 0 w 1058637"/>
                <a:gd name="connsiteY14" fmla="*/ 547019 h 568266"/>
                <a:gd name="connsiteX15" fmla="*/ 45058 w 1058637"/>
                <a:gd name="connsiteY15" fmla="*/ 475456 h 568266"/>
                <a:gd name="connsiteX16" fmla="*/ 159358 w 1058637"/>
                <a:gd name="connsiteY16" fmla="*/ 392906 h 568266"/>
                <a:gd name="connsiteX17" fmla="*/ 146963 w 1058637"/>
                <a:gd name="connsiteY17" fmla="*/ 371497 h 568266"/>
                <a:gd name="connsiteX18" fmla="*/ 179994 w 1058637"/>
                <a:gd name="connsiteY18" fmla="*/ 373856 h 568266"/>
                <a:gd name="connsiteX19" fmla="*/ 232381 w 1058637"/>
                <a:gd name="connsiteY19" fmla="*/ 414337 h 568266"/>
                <a:gd name="connsiteX20" fmla="*/ 330012 w 1058637"/>
                <a:gd name="connsiteY20" fmla="*/ 390525 h 568266"/>
                <a:gd name="connsiteX21" fmla="*/ 394306 w 1058637"/>
                <a:gd name="connsiteY21" fmla="*/ 390525 h 568266"/>
                <a:gd name="connsiteX22" fmla="*/ 432406 w 1058637"/>
                <a:gd name="connsiteY22" fmla="*/ 326231 h 568266"/>
                <a:gd name="connsiteX23" fmla="*/ 434787 w 1058637"/>
                <a:gd name="connsiteY23" fmla="*/ 245269 h 568266"/>
                <a:gd name="connsiteX24" fmla="*/ 508606 w 1058637"/>
                <a:gd name="connsiteY24" fmla="*/ 216694 h 568266"/>
                <a:gd name="connsiteX25" fmla="*/ 572900 w 1058637"/>
                <a:gd name="connsiteY25" fmla="*/ 154781 h 568266"/>
                <a:gd name="connsiteX26" fmla="*/ 582425 w 1058637"/>
                <a:gd name="connsiteY26" fmla="*/ 109537 h 568266"/>
                <a:gd name="connsiteX27" fmla="*/ 615762 w 1058637"/>
                <a:gd name="connsiteY27" fmla="*/ 109537 h 568266"/>
                <a:gd name="connsiteX28" fmla="*/ 641956 w 1058637"/>
                <a:gd name="connsiteY28" fmla="*/ 57150 h 568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58637" h="568266">
                  <a:moveTo>
                    <a:pt x="1058637" y="273961"/>
                  </a:moveTo>
                  <a:lnTo>
                    <a:pt x="1022958" y="373862"/>
                  </a:lnTo>
                  <a:lnTo>
                    <a:pt x="1022958" y="277359"/>
                  </a:lnTo>
                  <a:close/>
                  <a:moveTo>
                    <a:pt x="672912" y="0"/>
                  </a:moveTo>
                  <a:lnTo>
                    <a:pt x="727681" y="42862"/>
                  </a:lnTo>
                  <a:lnTo>
                    <a:pt x="768162" y="7144"/>
                  </a:lnTo>
                  <a:lnTo>
                    <a:pt x="841981" y="95250"/>
                  </a:lnTo>
                  <a:lnTo>
                    <a:pt x="799119" y="173831"/>
                  </a:lnTo>
                  <a:lnTo>
                    <a:pt x="894369" y="259556"/>
                  </a:lnTo>
                  <a:lnTo>
                    <a:pt x="941994" y="295275"/>
                  </a:lnTo>
                  <a:lnTo>
                    <a:pt x="948487" y="293111"/>
                  </a:lnTo>
                  <a:lnTo>
                    <a:pt x="954378" y="381481"/>
                  </a:lnTo>
                  <a:lnTo>
                    <a:pt x="992478" y="389101"/>
                  </a:lnTo>
                  <a:lnTo>
                    <a:pt x="1007104" y="568266"/>
                  </a:lnTo>
                  <a:lnTo>
                    <a:pt x="0" y="547019"/>
                  </a:lnTo>
                  <a:lnTo>
                    <a:pt x="45058" y="475456"/>
                  </a:lnTo>
                  <a:lnTo>
                    <a:pt x="159358" y="392906"/>
                  </a:lnTo>
                  <a:lnTo>
                    <a:pt x="146963" y="371497"/>
                  </a:lnTo>
                  <a:lnTo>
                    <a:pt x="179994" y="373856"/>
                  </a:lnTo>
                  <a:lnTo>
                    <a:pt x="232381" y="414337"/>
                  </a:lnTo>
                  <a:lnTo>
                    <a:pt x="330012" y="390525"/>
                  </a:lnTo>
                  <a:lnTo>
                    <a:pt x="394306" y="390525"/>
                  </a:lnTo>
                  <a:lnTo>
                    <a:pt x="432406" y="326231"/>
                  </a:lnTo>
                  <a:cubicBezTo>
                    <a:pt x="433200" y="299244"/>
                    <a:pt x="433993" y="272256"/>
                    <a:pt x="434787" y="245269"/>
                  </a:cubicBezTo>
                  <a:lnTo>
                    <a:pt x="508606" y="216694"/>
                  </a:lnTo>
                  <a:lnTo>
                    <a:pt x="572900" y="154781"/>
                  </a:lnTo>
                  <a:lnTo>
                    <a:pt x="582425" y="109537"/>
                  </a:lnTo>
                  <a:lnTo>
                    <a:pt x="615762" y="109537"/>
                  </a:lnTo>
                  <a:lnTo>
                    <a:pt x="641956" y="5715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879F9911-850A-4A2F-A725-B6EE23643733}"/>
                </a:ext>
              </a:extLst>
            </p:cNvPr>
            <p:cNvSpPr/>
            <p:nvPr/>
          </p:nvSpPr>
          <p:spPr>
            <a:xfrm>
              <a:off x="6908742" y="3157972"/>
              <a:ext cx="587097" cy="382948"/>
            </a:xfrm>
            <a:custGeom>
              <a:avLst/>
              <a:gdLst>
                <a:gd name="connsiteX0" fmla="*/ 508853 w 587097"/>
                <a:gd name="connsiteY0" fmla="*/ 0 h 382948"/>
                <a:gd name="connsiteX1" fmla="*/ 508853 w 587097"/>
                <a:gd name="connsiteY1" fmla="*/ 225785 h 382948"/>
                <a:gd name="connsiteX2" fmla="*/ 554097 w 587097"/>
                <a:gd name="connsiteY2" fmla="*/ 275792 h 382948"/>
                <a:gd name="connsiteX3" fmla="*/ 587097 w 587097"/>
                <a:gd name="connsiteY3" fmla="*/ 275792 h 382948"/>
                <a:gd name="connsiteX4" fmla="*/ 556439 w 587097"/>
                <a:gd name="connsiteY4" fmla="*/ 361633 h 382948"/>
                <a:gd name="connsiteX5" fmla="*/ 520760 w 587097"/>
                <a:gd name="connsiteY5" fmla="*/ 365031 h 382948"/>
                <a:gd name="connsiteX6" fmla="*/ 520760 w 587097"/>
                <a:gd name="connsiteY6" fmla="*/ 354854 h 382948"/>
                <a:gd name="connsiteX7" fmla="*/ 482660 w 587097"/>
                <a:gd name="connsiteY7" fmla="*/ 278654 h 382948"/>
                <a:gd name="connsiteX8" fmla="*/ 467420 w 587097"/>
                <a:gd name="connsiteY8" fmla="*/ 194834 h 382948"/>
                <a:gd name="connsiteX9" fmla="*/ 467420 w 587097"/>
                <a:gd name="connsiteY9" fmla="*/ 80534 h 382948"/>
                <a:gd name="connsiteX10" fmla="*/ 429320 w 587097"/>
                <a:gd name="connsiteY10" fmla="*/ 255794 h 382948"/>
                <a:gd name="connsiteX11" fmla="*/ 444560 w 587097"/>
                <a:gd name="connsiteY11" fmla="*/ 354854 h 382948"/>
                <a:gd name="connsiteX12" fmla="*/ 446289 w 587097"/>
                <a:gd name="connsiteY12" fmla="*/ 380784 h 382948"/>
                <a:gd name="connsiteX13" fmla="*/ 439796 w 587097"/>
                <a:gd name="connsiteY13" fmla="*/ 382948 h 382948"/>
                <a:gd name="connsiteX14" fmla="*/ 392171 w 587097"/>
                <a:gd name="connsiteY14" fmla="*/ 347229 h 382948"/>
                <a:gd name="connsiteX15" fmla="*/ 296921 w 587097"/>
                <a:gd name="connsiteY15" fmla="*/ 261504 h 382948"/>
                <a:gd name="connsiteX16" fmla="*/ 339783 w 587097"/>
                <a:gd name="connsiteY16" fmla="*/ 182923 h 382948"/>
                <a:gd name="connsiteX17" fmla="*/ 265964 w 587097"/>
                <a:gd name="connsiteY17" fmla="*/ 94817 h 382948"/>
                <a:gd name="connsiteX18" fmla="*/ 264560 w 587097"/>
                <a:gd name="connsiteY18" fmla="*/ 96056 h 382948"/>
                <a:gd name="connsiteX19" fmla="*/ 261202 w 587097"/>
                <a:gd name="connsiteY19" fmla="*/ 78147 h 382948"/>
                <a:gd name="connsiteX20" fmla="*/ 232627 w 587097"/>
                <a:gd name="connsiteY20" fmla="*/ 63859 h 382948"/>
                <a:gd name="connsiteX21" fmla="*/ 237389 w 587097"/>
                <a:gd name="connsiteY21" fmla="*/ 35284 h 382948"/>
                <a:gd name="connsiteX22" fmla="*/ 185002 w 587097"/>
                <a:gd name="connsiteY22" fmla="*/ 18616 h 382948"/>
                <a:gd name="connsiteX23" fmla="*/ 151664 w 587097"/>
                <a:gd name="connsiteY23" fmla="*/ 59097 h 382948"/>
                <a:gd name="connsiteX24" fmla="*/ 115946 w 587097"/>
                <a:gd name="connsiteY24" fmla="*/ 32903 h 382948"/>
                <a:gd name="connsiteX25" fmla="*/ 104039 w 587097"/>
                <a:gd name="connsiteY25" fmla="*/ 68622 h 382948"/>
                <a:gd name="connsiteX26" fmla="*/ 68321 w 587097"/>
                <a:gd name="connsiteY26" fmla="*/ 61478 h 382948"/>
                <a:gd name="connsiteX27" fmla="*/ 13552 w 587097"/>
                <a:gd name="connsiteY27" fmla="*/ 104341 h 382948"/>
                <a:gd name="connsiteX28" fmla="*/ 0 w 587097"/>
                <a:gd name="connsiteY28" fmla="*/ 1948 h 382948"/>
                <a:gd name="connsiteX29" fmla="*/ 494565 w 587097"/>
                <a:gd name="connsiteY29" fmla="*/ 1948 h 382948"/>
                <a:gd name="connsiteX30" fmla="*/ 508853 w 587097"/>
                <a:gd name="connsiteY30" fmla="*/ 0 h 38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87097" h="382948">
                  <a:moveTo>
                    <a:pt x="508853" y="0"/>
                  </a:moveTo>
                  <a:lnTo>
                    <a:pt x="508853" y="225785"/>
                  </a:lnTo>
                  <a:lnTo>
                    <a:pt x="554097" y="275792"/>
                  </a:lnTo>
                  <a:lnTo>
                    <a:pt x="587097" y="275792"/>
                  </a:lnTo>
                  <a:lnTo>
                    <a:pt x="556439" y="361633"/>
                  </a:lnTo>
                  <a:lnTo>
                    <a:pt x="520760" y="365031"/>
                  </a:lnTo>
                  <a:lnTo>
                    <a:pt x="520760" y="354854"/>
                  </a:lnTo>
                  <a:lnTo>
                    <a:pt x="482660" y="278654"/>
                  </a:lnTo>
                  <a:lnTo>
                    <a:pt x="467420" y="194834"/>
                  </a:lnTo>
                  <a:lnTo>
                    <a:pt x="467420" y="80534"/>
                  </a:lnTo>
                  <a:lnTo>
                    <a:pt x="429320" y="255794"/>
                  </a:lnTo>
                  <a:lnTo>
                    <a:pt x="444560" y="354854"/>
                  </a:lnTo>
                  <a:lnTo>
                    <a:pt x="446289" y="380784"/>
                  </a:lnTo>
                  <a:lnTo>
                    <a:pt x="439796" y="382948"/>
                  </a:lnTo>
                  <a:lnTo>
                    <a:pt x="392171" y="347229"/>
                  </a:lnTo>
                  <a:lnTo>
                    <a:pt x="296921" y="261504"/>
                  </a:lnTo>
                  <a:lnTo>
                    <a:pt x="339783" y="182923"/>
                  </a:lnTo>
                  <a:lnTo>
                    <a:pt x="265964" y="94817"/>
                  </a:lnTo>
                  <a:lnTo>
                    <a:pt x="264560" y="96056"/>
                  </a:lnTo>
                  <a:lnTo>
                    <a:pt x="261202" y="78147"/>
                  </a:lnTo>
                  <a:lnTo>
                    <a:pt x="232627" y="63859"/>
                  </a:lnTo>
                  <a:lnTo>
                    <a:pt x="237389" y="35284"/>
                  </a:lnTo>
                  <a:lnTo>
                    <a:pt x="185002" y="18616"/>
                  </a:lnTo>
                  <a:lnTo>
                    <a:pt x="151664" y="59097"/>
                  </a:lnTo>
                  <a:lnTo>
                    <a:pt x="115946" y="32903"/>
                  </a:lnTo>
                  <a:lnTo>
                    <a:pt x="104039" y="68622"/>
                  </a:lnTo>
                  <a:lnTo>
                    <a:pt x="68321" y="61478"/>
                  </a:lnTo>
                  <a:lnTo>
                    <a:pt x="13552" y="104341"/>
                  </a:lnTo>
                  <a:lnTo>
                    <a:pt x="0" y="1948"/>
                  </a:lnTo>
                  <a:lnTo>
                    <a:pt x="494565" y="1948"/>
                  </a:lnTo>
                  <a:lnTo>
                    <a:pt x="508853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E2A4607-1C01-401A-B018-F3D65BF6C87F}"/>
                </a:ext>
              </a:extLst>
            </p:cNvPr>
            <p:cNvSpPr/>
            <p:nvPr/>
          </p:nvSpPr>
          <p:spPr>
            <a:xfrm>
              <a:off x="6489702" y="3044367"/>
              <a:ext cx="683600" cy="615615"/>
            </a:xfrm>
            <a:custGeom>
              <a:avLst/>
              <a:gdLst>
                <a:gd name="connsiteX0" fmla="*/ 281166 w 683600"/>
                <a:gd name="connsiteY0" fmla="*/ 0 h 615615"/>
                <a:gd name="connsiteX1" fmla="*/ 299243 w 683600"/>
                <a:gd name="connsiteY1" fmla="*/ 22684 h 615615"/>
                <a:gd name="connsiteX2" fmla="*/ 292099 w 683600"/>
                <a:gd name="connsiteY2" fmla="*/ 115553 h 615615"/>
                <a:gd name="connsiteX3" fmla="*/ 419040 w 683600"/>
                <a:gd name="connsiteY3" fmla="*/ 115553 h 615615"/>
                <a:gd name="connsiteX4" fmla="*/ 432592 w 683600"/>
                <a:gd name="connsiteY4" fmla="*/ 217946 h 615615"/>
                <a:gd name="connsiteX5" fmla="*/ 487361 w 683600"/>
                <a:gd name="connsiteY5" fmla="*/ 175083 h 615615"/>
                <a:gd name="connsiteX6" fmla="*/ 523079 w 683600"/>
                <a:gd name="connsiteY6" fmla="*/ 182227 h 615615"/>
                <a:gd name="connsiteX7" fmla="*/ 534986 w 683600"/>
                <a:gd name="connsiteY7" fmla="*/ 146508 h 615615"/>
                <a:gd name="connsiteX8" fmla="*/ 570704 w 683600"/>
                <a:gd name="connsiteY8" fmla="*/ 172702 h 615615"/>
                <a:gd name="connsiteX9" fmla="*/ 604042 w 683600"/>
                <a:gd name="connsiteY9" fmla="*/ 132221 h 615615"/>
                <a:gd name="connsiteX10" fmla="*/ 656429 w 683600"/>
                <a:gd name="connsiteY10" fmla="*/ 148889 h 615615"/>
                <a:gd name="connsiteX11" fmla="*/ 651667 w 683600"/>
                <a:gd name="connsiteY11" fmla="*/ 177464 h 615615"/>
                <a:gd name="connsiteX12" fmla="*/ 680242 w 683600"/>
                <a:gd name="connsiteY12" fmla="*/ 191752 h 615615"/>
                <a:gd name="connsiteX13" fmla="*/ 683600 w 683600"/>
                <a:gd name="connsiteY13" fmla="*/ 209661 h 615615"/>
                <a:gd name="connsiteX14" fmla="*/ 644523 w 683600"/>
                <a:gd name="connsiteY14" fmla="*/ 244140 h 615615"/>
                <a:gd name="connsiteX15" fmla="*/ 589754 w 683600"/>
                <a:gd name="connsiteY15" fmla="*/ 201278 h 615615"/>
                <a:gd name="connsiteX16" fmla="*/ 558798 w 683600"/>
                <a:gd name="connsiteY16" fmla="*/ 258428 h 615615"/>
                <a:gd name="connsiteX17" fmla="*/ 532604 w 683600"/>
                <a:gd name="connsiteY17" fmla="*/ 310815 h 615615"/>
                <a:gd name="connsiteX18" fmla="*/ 499267 w 683600"/>
                <a:gd name="connsiteY18" fmla="*/ 310815 h 615615"/>
                <a:gd name="connsiteX19" fmla="*/ 489742 w 683600"/>
                <a:gd name="connsiteY19" fmla="*/ 356059 h 615615"/>
                <a:gd name="connsiteX20" fmla="*/ 425448 w 683600"/>
                <a:gd name="connsiteY20" fmla="*/ 417972 h 615615"/>
                <a:gd name="connsiteX21" fmla="*/ 351629 w 683600"/>
                <a:gd name="connsiteY21" fmla="*/ 446547 h 615615"/>
                <a:gd name="connsiteX22" fmla="*/ 349248 w 683600"/>
                <a:gd name="connsiteY22" fmla="*/ 527509 h 615615"/>
                <a:gd name="connsiteX23" fmla="*/ 311148 w 683600"/>
                <a:gd name="connsiteY23" fmla="*/ 591803 h 615615"/>
                <a:gd name="connsiteX24" fmla="*/ 246854 w 683600"/>
                <a:gd name="connsiteY24" fmla="*/ 591803 h 615615"/>
                <a:gd name="connsiteX25" fmla="*/ 149223 w 683600"/>
                <a:gd name="connsiteY25" fmla="*/ 615615 h 615615"/>
                <a:gd name="connsiteX26" fmla="*/ 96836 w 683600"/>
                <a:gd name="connsiteY26" fmla="*/ 575134 h 615615"/>
                <a:gd name="connsiteX27" fmla="*/ 63805 w 683600"/>
                <a:gd name="connsiteY27" fmla="*/ 572775 h 615615"/>
                <a:gd name="connsiteX28" fmla="*/ 6350 w 683600"/>
                <a:gd name="connsiteY28" fmla="*/ 473534 h 615615"/>
                <a:gd name="connsiteX29" fmla="*/ 0 w 683600"/>
                <a:gd name="connsiteY29" fmla="*/ 403684 h 615615"/>
                <a:gd name="connsiteX30" fmla="*/ 101600 w 683600"/>
                <a:gd name="connsiteY30" fmla="*/ 346534 h 615615"/>
                <a:gd name="connsiteX31" fmla="*/ 165100 w 683600"/>
                <a:gd name="connsiteY31" fmla="*/ 219534 h 615615"/>
                <a:gd name="connsiteX32" fmla="*/ 247650 w 683600"/>
                <a:gd name="connsiteY32" fmla="*/ 156034 h 615615"/>
                <a:gd name="connsiteX33" fmla="*/ 247650 w 683600"/>
                <a:gd name="connsiteY33" fmla="*/ 86184 h 615615"/>
                <a:gd name="connsiteX34" fmla="*/ 281166 w 683600"/>
                <a:gd name="connsiteY34" fmla="*/ 0 h 615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3600" h="615615">
                  <a:moveTo>
                    <a:pt x="281166" y="0"/>
                  </a:moveTo>
                  <a:lnTo>
                    <a:pt x="299243" y="22684"/>
                  </a:lnTo>
                  <a:lnTo>
                    <a:pt x="292099" y="115553"/>
                  </a:lnTo>
                  <a:lnTo>
                    <a:pt x="419040" y="115553"/>
                  </a:lnTo>
                  <a:lnTo>
                    <a:pt x="432592" y="217946"/>
                  </a:lnTo>
                  <a:lnTo>
                    <a:pt x="487361" y="175083"/>
                  </a:lnTo>
                  <a:lnTo>
                    <a:pt x="523079" y="182227"/>
                  </a:lnTo>
                  <a:lnTo>
                    <a:pt x="534986" y="146508"/>
                  </a:lnTo>
                  <a:lnTo>
                    <a:pt x="570704" y="172702"/>
                  </a:lnTo>
                  <a:lnTo>
                    <a:pt x="604042" y="132221"/>
                  </a:lnTo>
                  <a:lnTo>
                    <a:pt x="656429" y="148889"/>
                  </a:lnTo>
                  <a:lnTo>
                    <a:pt x="651667" y="177464"/>
                  </a:lnTo>
                  <a:lnTo>
                    <a:pt x="680242" y="191752"/>
                  </a:lnTo>
                  <a:lnTo>
                    <a:pt x="683600" y="209661"/>
                  </a:lnTo>
                  <a:lnTo>
                    <a:pt x="644523" y="244140"/>
                  </a:lnTo>
                  <a:lnTo>
                    <a:pt x="589754" y="201278"/>
                  </a:lnTo>
                  <a:lnTo>
                    <a:pt x="558798" y="258428"/>
                  </a:lnTo>
                  <a:lnTo>
                    <a:pt x="532604" y="310815"/>
                  </a:lnTo>
                  <a:lnTo>
                    <a:pt x="499267" y="310815"/>
                  </a:lnTo>
                  <a:lnTo>
                    <a:pt x="489742" y="356059"/>
                  </a:lnTo>
                  <a:lnTo>
                    <a:pt x="425448" y="417972"/>
                  </a:lnTo>
                  <a:lnTo>
                    <a:pt x="351629" y="446547"/>
                  </a:lnTo>
                  <a:cubicBezTo>
                    <a:pt x="350835" y="473534"/>
                    <a:pt x="350042" y="500522"/>
                    <a:pt x="349248" y="527509"/>
                  </a:cubicBezTo>
                  <a:lnTo>
                    <a:pt x="311148" y="591803"/>
                  </a:lnTo>
                  <a:lnTo>
                    <a:pt x="246854" y="591803"/>
                  </a:lnTo>
                  <a:lnTo>
                    <a:pt x="149223" y="615615"/>
                  </a:lnTo>
                  <a:lnTo>
                    <a:pt x="96836" y="575134"/>
                  </a:lnTo>
                  <a:lnTo>
                    <a:pt x="63805" y="572775"/>
                  </a:lnTo>
                  <a:lnTo>
                    <a:pt x="6350" y="473534"/>
                  </a:lnTo>
                  <a:lnTo>
                    <a:pt x="0" y="403684"/>
                  </a:lnTo>
                  <a:lnTo>
                    <a:pt x="101600" y="346534"/>
                  </a:lnTo>
                  <a:lnTo>
                    <a:pt x="165100" y="219534"/>
                  </a:lnTo>
                  <a:lnTo>
                    <a:pt x="247650" y="156034"/>
                  </a:lnTo>
                  <a:lnTo>
                    <a:pt x="247650" y="86184"/>
                  </a:lnTo>
                  <a:lnTo>
                    <a:pt x="281166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F97CA9E4-9461-4CE5-BBE5-4FDCC17AB898}"/>
                </a:ext>
              </a:extLst>
            </p:cNvPr>
            <p:cNvSpPr/>
            <p:nvPr/>
          </p:nvSpPr>
          <p:spPr>
            <a:xfrm>
              <a:off x="7873408" y="1957490"/>
              <a:ext cx="238892" cy="566635"/>
            </a:xfrm>
            <a:custGeom>
              <a:avLst/>
              <a:gdLst>
                <a:gd name="connsiteX0" fmla="*/ 165912 w 238892"/>
                <a:gd name="connsiteY0" fmla="*/ 0 h 566635"/>
                <a:gd name="connsiteX1" fmla="*/ 191094 w 238892"/>
                <a:gd name="connsiteY1" fmla="*/ 195161 h 566635"/>
                <a:gd name="connsiteX2" fmla="*/ 191094 w 238892"/>
                <a:gd name="connsiteY2" fmla="*/ 372961 h 566635"/>
                <a:gd name="connsiteX3" fmla="*/ 230449 w 238892"/>
                <a:gd name="connsiteY3" fmla="*/ 461508 h 566635"/>
                <a:gd name="connsiteX4" fmla="*/ 219032 w 238892"/>
                <a:gd name="connsiteY4" fmla="*/ 480916 h 566635"/>
                <a:gd name="connsiteX5" fmla="*/ 238892 w 238892"/>
                <a:gd name="connsiteY5" fmla="*/ 533877 h 566635"/>
                <a:gd name="connsiteX6" fmla="*/ 194268 w 238892"/>
                <a:gd name="connsiteY6" fmla="*/ 538060 h 566635"/>
                <a:gd name="connsiteX7" fmla="*/ 149818 w 238892"/>
                <a:gd name="connsiteY7" fmla="*/ 566635 h 566635"/>
                <a:gd name="connsiteX8" fmla="*/ 0 w 238892"/>
                <a:gd name="connsiteY8" fmla="*/ 561347 h 566635"/>
                <a:gd name="connsiteX9" fmla="*/ 13292 w 238892"/>
                <a:gd name="connsiteY9" fmla="*/ 496785 h 566635"/>
                <a:gd name="connsiteX10" fmla="*/ 6942 w 238892"/>
                <a:gd name="connsiteY10" fmla="*/ 334860 h 566635"/>
                <a:gd name="connsiteX11" fmla="*/ 51392 w 238892"/>
                <a:gd name="connsiteY11" fmla="*/ 287235 h 566635"/>
                <a:gd name="connsiteX12" fmla="*/ 57742 w 238892"/>
                <a:gd name="connsiteY12" fmla="*/ 226910 h 566635"/>
                <a:gd name="connsiteX13" fmla="*/ 118067 w 238892"/>
                <a:gd name="connsiteY13" fmla="*/ 179285 h 566635"/>
                <a:gd name="connsiteX14" fmla="*/ 118067 w 238892"/>
                <a:gd name="connsiteY14" fmla="*/ 131660 h 566635"/>
                <a:gd name="connsiteX15" fmla="*/ 101655 w 238892"/>
                <a:gd name="connsiteY15" fmla="*/ 55461 h 566635"/>
                <a:gd name="connsiteX16" fmla="*/ 102193 w 238892"/>
                <a:gd name="connsiteY16" fmla="*/ 55461 h 566635"/>
                <a:gd name="connsiteX17" fmla="*/ 146643 w 238892"/>
                <a:gd name="connsiteY17" fmla="*/ 11011 h 566635"/>
                <a:gd name="connsiteX18" fmla="*/ 165912 w 238892"/>
                <a:gd name="connsiteY18" fmla="*/ 0 h 566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8892" h="566635">
                  <a:moveTo>
                    <a:pt x="165912" y="0"/>
                  </a:moveTo>
                  <a:lnTo>
                    <a:pt x="191094" y="195161"/>
                  </a:lnTo>
                  <a:lnTo>
                    <a:pt x="191094" y="372961"/>
                  </a:lnTo>
                  <a:lnTo>
                    <a:pt x="230449" y="461508"/>
                  </a:lnTo>
                  <a:lnTo>
                    <a:pt x="219032" y="480916"/>
                  </a:lnTo>
                  <a:lnTo>
                    <a:pt x="238892" y="533877"/>
                  </a:lnTo>
                  <a:lnTo>
                    <a:pt x="194268" y="538060"/>
                  </a:lnTo>
                  <a:lnTo>
                    <a:pt x="149818" y="566635"/>
                  </a:lnTo>
                  <a:lnTo>
                    <a:pt x="0" y="561347"/>
                  </a:lnTo>
                  <a:lnTo>
                    <a:pt x="13292" y="496785"/>
                  </a:lnTo>
                  <a:lnTo>
                    <a:pt x="6942" y="334860"/>
                  </a:lnTo>
                  <a:lnTo>
                    <a:pt x="51392" y="287235"/>
                  </a:lnTo>
                  <a:lnTo>
                    <a:pt x="57742" y="226910"/>
                  </a:lnTo>
                  <a:lnTo>
                    <a:pt x="118067" y="179285"/>
                  </a:lnTo>
                  <a:lnTo>
                    <a:pt x="118067" y="131660"/>
                  </a:lnTo>
                  <a:lnTo>
                    <a:pt x="101655" y="55461"/>
                  </a:lnTo>
                  <a:lnTo>
                    <a:pt x="102193" y="55461"/>
                  </a:lnTo>
                  <a:lnTo>
                    <a:pt x="146643" y="11011"/>
                  </a:lnTo>
                  <a:lnTo>
                    <a:pt x="16591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9B25310-BC19-4CD2-BF1C-B46431558AA4}"/>
                </a:ext>
              </a:extLst>
            </p:cNvPr>
            <p:cNvSpPr/>
            <p:nvPr/>
          </p:nvSpPr>
          <p:spPr>
            <a:xfrm>
              <a:off x="7731623" y="2491368"/>
              <a:ext cx="421776" cy="278937"/>
            </a:xfrm>
            <a:custGeom>
              <a:avLst/>
              <a:gdLst>
                <a:gd name="connsiteX0" fmla="*/ 380676 w 421776"/>
                <a:gd name="connsiteY0" fmla="*/ 0 h 278937"/>
                <a:gd name="connsiteX1" fmla="*/ 383676 w 421776"/>
                <a:gd name="connsiteY1" fmla="*/ 7999 h 278937"/>
                <a:gd name="connsiteX2" fmla="*/ 353196 w 421776"/>
                <a:gd name="connsiteY2" fmla="*/ 91819 h 278937"/>
                <a:gd name="connsiteX3" fmla="*/ 421776 w 421776"/>
                <a:gd name="connsiteY3" fmla="*/ 221359 h 278937"/>
                <a:gd name="connsiteX4" fmla="*/ 310459 w 421776"/>
                <a:gd name="connsiteY4" fmla="*/ 278937 h 278937"/>
                <a:gd name="connsiteX5" fmla="*/ 294777 w 421776"/>
                <a:gd name="connsiteY5" fmla="*/ 245483 h 278937"/>
                <a:gd name="connsiteX6" fmla="*/ 275727 w 421776"/>
                <a:gd name="connsiteY6" fmla="*/ 178808 h 278937"/>
                <a:gd name="connsiteX7" fmla="*/ 0 w 421776"/>
                <a:gd name="connsiteY7" fmla="*/ 178808 h 278937"/>
                <a:gd name="connsiteX8" fmla="*/ 24390 w 421776"/>
                <a:gd name="connsiteY8" fmla="*/ 23327 h 278937"/>
                <a:gd name="connsiteX9" fmla="*/ 291602 w 421776"/>
                <a:gd name="connsiteY9" fmla="*/ 32758 h 278937"/>
                <a:gd name="connsiteX10" fmla="*/ 336052 w 421776"/>
                <a:gd name="connsiteY10" fmla="*/ 4183 h 278937"/>
                <a:gd name="connsiteX11" fmla="*/ 380676 w 421776"/>
                <a:gd name="connsiteY11" fmla="*/ 0 h 278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1776" h="278937">
                  <a:moveTo>
                    <a:pt x="380676" y="0"/>
                  </a:moveTo>
                  <a:lnTo>
                    <a:pt x="383676" y="7999"/>
                  </a:lnTo>
                  <a:lnTo>
                    <a:pt x="353196" y="91819"/>
                  </a:lnTo>
                  <a:lnTo>
                    <a:pt x="421776" y="221359"/>
                  </a:lnTo>
                  <a:lnTo>
                    <a:pt x="310459" y="278937"/>
                  </a:lnTo>
                  <a:lnTo>
                    <a:pt x="294777" y="245483"/>
                  </a:lnTo>
                  <a:lnTo>
                    <a:pt x="275727" y="178808"/>
                  </a:lnTo>
                  <a:lnTo>
                    <a:pt x="0" y="178808"/>
                  </a:lnTo>
                  <a:lnTo>
                    <a:pt x="24390" y="23327"/>
                  </a:lnTo>
                  <a:lnTo>
                    <a:pt x="291602" y="32758"/>
                  </a:lnTo>
                  <a:lnTo>
                    <a:pt x="336052" y="4183"/>
                  </a:lnTo>
                  <a:lnTo>
                    <a:pt x="380676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7E17B828-A5D7-4341-9625-1A2CABFCDD02}"/>
                </a:ext>
              </a:extLst>
            </p:cNvPr>
            <p:cNvSpPr/>
            <p:nvPr/>
          </p:nvSpPr>
          <p:spPr>
            <a:xfrm>
              <a:off x="7417595" y="3150845"/>
              <a:ext cx="88107" cy="282919"/>
            </a:xfrm>
            <a:custGeom>
              <a:avLst/>
              <a:gdLst>
                <a:gd name="connsiteX0" fmla="*/ 52260 w 88107"/>
                <a:gd name="connsiteY0" fmla="*/ 0 h 282919"/>
                <a:gd name="connsiteX1" fmla="*/ 50007 w 88107"/>
                <a:gd name="connsiteY1" fmla="*/ 1931 h 282919"/>
                <a:gd name="connsiteX2" fmla="*/ 52388 w 88107"/>
                <a:gd name="connsiteY2" fmla="*/ 78131 h 282919"/>
                <a:gd name="connsiteX3" fmla="*/ 65342 w 88107"/>
                <a:gd name="connsiteY3" fmla="*/ 95942 h 282919"/>
                <a:gd name="connsiteX4" fmla="*/ 88107 w 88107"/>
                <a:gd name="connsiteY4" fmla="*/ 255301 h 282919"/>
                <a:gd name="connsiteX5" fmla="*/ 78244 w 88107"/>
                <a:gd name="connsiteY5" fmla="*/ 282919 h 282919"/>
                <a:gd name="connsiteX6" fmla="*/ 45244 w 88107"/>
                <a:gd name="connsiteY6" fmla="*/ 282919 h 282919"/>
                <a:gd name="connsiteX7" fmla="*/ 0 w 88107"/>
                <a:gd name="connsiteY7" fmla="*/ 232912 h 282919"/>
                <a:gd name="connsiteX8" fmla="*/ 0 w 88107"/>
                <a:gd name="connsiteY8" fmla="*/ 7127 h 282919"/>
                <a:gd name="connsiteX9" fmla="*/ 52260 w 88107"/>
                <a:gd name="connsiteY9" fmla="*/ 0 h 28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107" h="282919">
                  <a:moveTo>
                    <a:pt x="52260" y="0"/>
                  </a:moveTo>
                  <a:lnTo>
                    <a:pt x="50007" y="1931"/>
                  </a:lnTo>
                  <a:cubicBezTo>
                    <a:pt x="50801" y="27331"/>
                    <a:pt x="51594" y="52731"/>
                    <a:pt x="52388" y="78131"/>
                  </a:cubicBezTo>
                  <a:lnTo>
                    <a:pt x="65342" y="95942"/>
                  </a:lnTo>
                  <a:lnTo>
                    <a:pt x="88107" y="255301"/>
                  </a:lnTo>
                  <a:lnTo>
                    <a:pt x="78244" y="282919"/>
                  </a:lnTo>
                  <a:lnTo>
                    <a:pt x="45244" y="282919"/>
                  </a:lnTo>
                  <a:lnTo>
                    <a:pt x="0" y="232912"/>
                  </a:lnTo>
                  <a:lnTo>
                    <a:pt x="0" y="7127"/>
                  </a:lnTo>
                  <a:lnTo>
                    <a:pt x="5226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2B54484-F491-4F1E-ABF7-40CFF33B4B4D}"/>
                </a:ext>
              </a:extLst>
            </p:cNvPr>
            <p:cNvSpPr/>
            <p:nvPr/>
          </p:nvSpPr>
          <p:spPr>
            <a:xfrm>
              <a:off x="7948929" y="2670175"/>
              <a:ext cx="93154" cy="148312"/>
            </a:xfrm>
            <a:custGeom>
              <a:avLst/>
              <a:gdLst>
                <a:gd name="connsiteX0" fmla="*/ 8982 w 93154"/>
                <a:gd name="connsiteY0" fmla="*/ 0 h 148312"/>
                <a:gd name="connsiteX1" fmla="*/ 58422 w 93154"/>
                <a:gd name="connsiteY1" fmla="*/ 0 h 148312"/>
                <a:gd name="connsiteX2" fmla="*/ 77472 w 93154"/>
                <a:gd name="connsiteY2" fmla="*/ 66675 h 148312"/>
                <a:gd name="connsiteX3" fmla="*/ 93154 w 93154"/>
                <a:gd name="connsiteY3" fmla="*/ 100129 h 148312"/>
                <a:gd name="connsiteX4" fmla="*/ 0 w 93154"/>
                <a:gd name="connsiteY4" fmla="*/ 148312 h 148312"/>
                <a:gd name="connsiteX5" fmla="*/ 10796 w 93154"/>
                <a:gd name="connsiteY5" fmla="*/ 111125 h 148312"/>
                <a:gd name="connsiteX6" fmla="*/ 1271 w 93154"/>
                <a:gd name="connsiteY6" fmla="*/ 53975 h 148312"/>
                <a:gd name="connsiteX7" fmla="*/ 8982 w 93154"/>
                <a:gd name="connsiteY7" fmla="*/ 0 h 148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54" h="148312">
                  <a:moveTo>
                    <a:pt x="8982" y="0"/>
                  </a:moveTo>
                  <a:lnTo>
                    <a:pt x="58422" y="0"/>
                  </a:lnTo>
                  <a:lnTo>
                    <a:pt x="77472" y="66675"/>
                  </a:lnTo>
                  <a:lnTo>
                    <a:pt x="93154" y="100129"/>
                  </a:lnTo>
                  <a:lnTo>
                    <a:pt x="0" y="148312"/>
                  </a:lnTo>
                  <a:lnTo>
                    <a:pt x="10796" y="111125"/>
                  </a:lnTo>
                  <a:lnTo>
                    <a:pt x="1271" y="53975"/>
                  </a:lnTo>
                  <a:lnTo>
                    <a:pt x="898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33FAB888-1EE9-4EF6-BFE3-49EAF0E0FB4C}"/>
              </a:ext>
            </a:extLst>
          </p:cNvPr>
          <p:cNvSpPr/>
          <p:nvPr/>
        </p:nvSpPr>
        <p:spPr>
          <a:xfrm>
            <a:off x="7620950" y="4456723"/>
            <a:ext cx="2161225" cy="19700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4D7A31FA-EBC7-4A73-9354-6600CCF63C54}"/>
              </a:ext>
            </a:extLst>
          </p:cNvPr>
          <p:cNvSpPr/>
          <p:nvPr/>
        </p:nvSpPr>
        <p:spPr>
          <a:xfrm>
            <a:off x="5238750" y="778025"/>
            <a:ext cx="2143125" cy="2018606"/>
          </a:xfrm>
          <a:custGeom>
            <a:avLst/>
            <a:gdLst>
              <a:gd name="connsiteX0" fmla="*/ 1628775 w 2143125"/>
              <a:gd name="connsiteY0" fmla="*/ 1709738 h 2026444"/>
              <a:gd name="connsiteX1" fmla="*/ 1769269 w 2143125"/>
              <a:gd name="connsiteY1" fmla="*/ 1726406 h 2026444"/>
              <a:gd name="connsiteX2" fmla="*/ 1671638 w 2143125"/>
              <a:gd name="connsiteY2" fmla="*/ 1788319 h 2026444"/>
              <a:gd name="connsiteX3" fmla="*/ 1550194 w 2143125"/>
              <a:gd name="connsiteY3" fmla="*/ 1890713 h 2026444"/>
              <a:gd name="connsiteX4" fmla="*/ 1450181 w 2143125"/>
              <a:gd name="connsiteY4" fmla="*/ 1935956 h 2026444"/>
              <a:gd name="connsiteX5" fmla="*/ 1390650 w 2143125"/>
              <a:gd name="connsiteY5" fmla="*/ 1995488 h 2026444"/>
              <a:gd name="connsiteX6" fmla="*/ 1281113 w 2143125"/>
              <a:gd name="connsiteY6" fmla="*/ 2026444 h 2026444"/>
              <a:gd name="connsiteX7" fmla="*/ 1135856 w 2143125"/>
              <a:gd name="connsiteY7" fmla="*/ 1966913 h 2026444"/>
              <a:gd name="connsiteX8" fmla="*/ 1200150 w 2143125"/>
              <a:gd name="connsiteY8" fmla="*/ 1888331 h 2026444"/>
              <a:gd name="connsiteX9" fmla="*/ 1281113 w 2143125"/>
              <a:gd name="connsiteY9" fmla="*/ 1893094 h 2026444"/>
              <a:gd name="connsiteX10" fmla="*/ 1335881 w 2143125"/>
              <a:gd name="connsiteY10" fmla="*/ 1840706 h 2026444"/>
              <a:gd name="connsiteX11" fmla="*/ 1412081 w 2143125"/>
              <a:gd name="connsiteY11" fmla="*/ 1814513 h 2026444"/>
              <a:gd name="connsiteX12" fmla="*/ 1435894 w 2143125"/>
              <a:gd name="connsiteY12" fmla="*/ 1750219 h 2026444"/>
              <a:gd name="connsiteX13" fmla="*/ 1540669 w 2143125"/>
              <a:gd name="connsiteY13" fmla="*/ 1783556 h 2026444"/>
              <a:gd name="connsiteX14" fmla="*/ 2064544 w 2143125"/>
              <a:gd name="connsiteY14" fmla="*/ 1402556 h 2026444"/>
              <a:gd name="connsiteX15" fmla="*/ 2143125 w 2143125"/>
              <a:gd name="connsiteY15" fmla="*/ 1402556 h 2026444"/>
              <a:gd name="connsiteX16" fmla="*/ 2131219 w 2143125"/>
              <a:gd name="connsiteY16" fmla="*/ 1443038 h 2026444"/>
              <a:gd name="connsiteX17" fmla="*/ 2128838 w 2143125"/>
              <a:gd name="connsiteY17" fmla="*/ 1481138 h 2026444"/>
              <a:gd name="connsiteX18" fmla="*/ 2100263 w 2143125"/>
              <a:gd name="connsiteY18" fmla="*/ 1550194 h 2026444"/>
              <a:gd name="connsiteX19" fmla="*/ 2064544 w 2143125"/>
              <a:gd name="connsiteY19" fmla="*/ 1593056 h 2026444"/>
              <a:gd name="connsiteX20" fmla="*/ 2000250 w 2143125"/>
              <a:gd name="connsiteY20" fmla="*/ 1607344 h 2026444"/>
              <a:gd name="connsiteX21" fmla="*/ 1974056 w 2143125"/>
              <a:gd name="connsiteY21" fmla="*/ 1624013 h 2026444"/>
              <a:gd name="connsiteX22" fmla="*/ 1924050 w 2143125"/>
              <a:gd name="connsiteY22" fmla="*/ 1631156 h 2026444"/>
              <a:gd name="connsiteX23" fmla="*/ 1828800 w 2143125"/>
              <a:gd name="connsiteY23" fmla="*/ 1593056 h 2026444"/>
              <a:gd name="connsiteX24" fmla="*/ 1697831 w 2143125"/>
              <a:gd name="connsiteY24" fmla="*/ 1635919 h 2026444"/>
              <a:gd name="connsiteX25" fmla="*/ 1645444 w 2143125"/>
              <a:gd name="connsiteY25" fmla="*/ 1609725 h 2026444"/>
              <a:gd name="connsiteX26" fmla="*/ 1678781 w 2143125"/>
              <a:gd name="connsiteY26" fmla="*/ 1571625 h 2026444"/>
              <a:gd name="connsiteX27" fmla="*/ 1759744 w 2143125"/>
              <a:gd name="connsiteY27" fmla="*/ 1512094 h 2026444"/>
              <a:gd name="connsiteX28" fmla="*/ 1819275 w 2143125"/>
              <a:gd name="connsiteY28" fmla="*/ 1495425 h 2026444"/>
              <a:gd name="connsiteX29" fmla="*/ 1919288 w 2143125"/>
              <a:gd name="connsiteY29" fmla="*/ 1452563 h 2026444"/>
              <a:gd name="connsiteX30" fmla="*/ 1988344 w 2143125"/>
              <a:gd name="connsiteY30" fmla="*/ 1483519 h 2026444"/>
              <a:gd name="connsiteX31" fmla="*/ 1202531 w 2143125"/>
              <a:gd name="connsiteY31" fmla="*/ 1021556 h 2026444"/>
              <a:gd name="connsiteX32" fmla="*/ 1216819 w 2143125"/>
              <a:gd name="connsiteY32" fmla="*/ 1054894 h 2026444"/>
              <a:gd name="connsiteX33" fmla="*/ 1269206 w 2143125"/>
              <a:gd name="connsiteY33" fmla="*/ 1062038 h 2026444"/>
              <a:gd name="connsiteX34" fmla="*/ 1357313 w 2143125"/>
              <a:gd name="connsiteY34" fmla="*/ 1116806 h 2026444"/>
              <a:gd name="connsiteX35" fmla="*/ 1388269 w 2143125"/>
              <a:gd name="connsiteY35" fmla="*/ 1085850 h 2026444"/>
              <a:gd name="connsiteX36" fmla="*/ 1388269 w 2143125"/>
              <a:gd name="connsiteY36" fmla="*/ 1047750 h 2026444"/>
              <a:gd name="connsiteX37" fmla="*/ 1357313 w 2143125"/>
              <a:gd name="connsiteY37" fmla="*/ 1057275 h 2026444"/>
              <a:gd name="connsiteX38" fmla="*/ 1345406 w 2143125"/>
              <a:gd name="connsiteY38" fmla="*/ 1035844 h 2026444"/>
              <a:gd name="connsiteX39" fmla="*/ 1254919 w 2143125"/>
              <a:gd name="connsiteY39" fmla="*/ 1035844 h 2026444"/>
              <a:gd name="connsiteX40" fmla="*/ 878681 w 2143125"/>
              <a:gd name="connsiteY40" fmla="*/ 981075 h 2026444"/>
              <a:gd name="connsiteX41" fmla="*/ 952500 w 2143125"/>
              <a:gd name="connsiteY41" fmla="*/ 1038225 h 2026444"/>
              <a:gd name="connsiteX42" fmla="*/ 931069 w 2143125"/>
              <a:gd name="connsiteY42" fmla="*/ 1078706 h 2026444"/>
              <a:gd name="connsiteX43" fmla="*/ 931069 w 2143125"/>
              <a:gd name="connsiteY43" fmla="*/ 1157288 h 2026444"/>
              <a:gd name="connsiteX44" fmla="*/ 888206 w 2143125"/>
              <a:gd name="connsiteY44" fmla="*/ 1195388 h 2026444"/>
              <a:gd name="connsiteX45" fmla="*/ 864394 w 2143125"/>
              <a:gd name="connsiteY45" fmla="*/ 1254919 h 2026444"/>
              <a:gd name="connsiteX46" fmla="*/ 807244 w 2143125"/>
              <a:gd name="connsiteY46" fmla="*/ 1288256 h 2026444"/>
              <a:gd name="connsiteX47" fmla="*/ 757238 w 2143125"/>
              <a:gd name="connsiteY47" fmla="*/ 1409700 h 2026444"/>
              <a:gd name="connsiteX48" fmla="*/ 740569 w 2143125"/>
              <a:gd name="connsiteY48" fmla="*/ 1478756 h 2026444"/>
              <a:gd name="connsiteX49" fmla="*/ 735806 w 2143125"/>
              <a:gd name="connsiteY49" fmla="*/ 1571625 h 2026444"/>
              <a:gd name="connsiteX50" fmla="*/ 762000 w 2143125"/>
              <a:gd name="connsiteY50" fmla="*/ 1626394 h 2026444"/>
              <a:gd name="connsiteX51" fmla="*/ 759619 w 2143125"/>
              <a:gd name="connsiteY51" fmla="*/ 1809750 h 2026444"/>
              <a:gd name="connsiteX52" fmla="*/ 685800 w 2143125"/>
              <a:gd name="connsiteY52" fmla="*/ 1952625 h 2026444"/>
              <a:gd name="connsiteX53" fmla="*/ 635794 w 2143125"/>
              <a:gd name="connsiteY53" fmla="*/ 1981200 h 2026444"/>
              <a:gd name="connsiteX54" fmla="*/ 609600 w 2143125"/>
              <a:gd name="connsiteY54" fmla="*/ 1981200 h 2026444"/>
              <a:gd name="connsiteX55" fmla="*/ 547688 w 2143125"/>
              <a:gd name="connsiteY55" fmla="*/ 1776413 h 2026444"/>
              <a:gd name="connsiteX56" fmla="*/ 571500 w 2143125"/>
              <a:gd name="connsiteY56" fmla="*/ 1714500 h 2026444"/>
              <a:gd name="connsiteX57" fmla="*/ 523875 w 2143125"/>
              <a:gd name="connsiteY57" fmla="*/ 1652588 h 2026444"/>
              <a:gd name="connsiteX58" fmla="*/ 569119 w 2143125"/>
              <a:gd name="connsiteY58" fmla="*/ 1543050 h 2026444"/>
              <a:gd name="connsiteX59" fmla="*/ 588169 w 2143125"/>
              <a:gd name="connsiteY59" fmla="*/ 1447800 h 2026444"/>
              <a:gd name="connsiteX60" fmla="*/ 614363 w 2143125"/>
              <a:gd name="connsiteY60" fmla="*/ 1340644 h 2026444"/>
              <a:gd name="connsiteX61" fmla="*/ 638175 w 2143125"/>
              <a:gd name="connsiteY61" fmla="*/ 1262063 h 2026444"/>
              <a:gd name="connsiteX62" fmla="*/ 678656 w 2143125"/>
              <a:gd name="connsiteY62" fmla="*/ 1157288 h 2026444"/>
              <a:gd name="connsiteX63" fmla="*/ 623888 w 2143125"/>
              <a:gd name="connsiteY63" fmla="*/ 1216819 h 2026444"/>
              <a:gd name="connsiteX64" fmla="*/ 571500 w 2143125"/>
              <a:gd name="connsiteY64" fmla="*/ 1309688 h 2026444"/>
              <a:gd name="connsiteX65" fmla="*/ 545306 w 2143125"/>
              <a:gd name="connsiteY65" fmla="*/ 1290638 h 2026444"/>
              <a:gd name="connsiteX66" fmla="*/ 547688 w 2143125"/>
              <a:gd name="connsiteY66" fmla="*/ 1231106 h 2026444"/>
              <a:gd name="connsiteX67" fmla="*/ 569119 w 2143125"/>
              <a:gd name="connsiteY67" fmla="*/ 1223963 h 2026444"/>
              <a:gd name="connsiteX68" fmla="*/ 654844 w 2143125"/>
              <a:gd name="connsiteY68" fmla="*/ 1085850 h 2026444"/>
              <a:gd name="connsiteX69" fmla="*/ 721519 w 2143125"/>
              <a:gd name="connsiteY69" fmla="*/ 1057275 h 2026444"/>
              <a:gd name="connsiteX70" fmla="*/ 766763 w 2143125"/>
              <a:gd name="connsiteY70" fmla="*/ 1012031 h 2026444"/>
              <a:gd name="connsiteX71" fmla="*/ 814388 w 2143125"/>
              <a:gd name="connsiteY71" fmla="*/ 1031081 h 2026444"/>
              <a:gd name="connsiteX72" fmla="*/ 1116806 w 2143125"/>
              <a:gd name="connsiteY72" fmla="*/ 926306 h 2026444"/>
              <a:gd name="connsiteX73" fmla="*/ 1209675 w 2143125"/>
              <a:gd name="connsiteY73" fmla="*/ 976313 h 2026444"/>
              <a:gd name="connsiteX74" fmla="*/ 1290638 w 2143125"/>
              <a:gd name="connsiteY74" fmla="*/ 964406 h 2026444"/>
              <a:gd name="connsiteX75" fmla="*/ 1416844 w 2143125"/>
              <a:gd name="connsiteY75" fmla="*/ 1023938 h 2026444"/>
              <a:gd name="connsiteX76" fmla="*/ 1507331 w 2143125"/>
              <a:gd name="connsiteY76" fmla="*/ 1035844 h 2026444"/>
              <a:gd name="connsiteX77" fmla="*/ 1600200 w 2143125"/>
              <a:gd name="connsiteY77" fmla="*/ 1247775 h 2026444"/>
              <a:gd name="connsiteX78" fmla="*/ 1597819 w 2143125"/>
              <a:gd name="connsiteY78" fmla="*/ 1381125 h 2026444"/>
              <a:gd name="connsiteX79" fmla="*/ 1495425 w 2143125"/>
              <a:gd name="connsiteY79" fmla="*/ 1316831 h 2026444"/>
              <a:gd name="connsiteX80" fmla="*/ 1419225 w 2143125"/>
              <a:gd name="connsiteY80" fmla="*/ 1181100 h 2026444"/>
              <a:gd name="connsiteX81" fmla="*/ 1400175 w 2143125"/>
              <a:gd name="connsiteY81" fmla="*/ 1188244 h 2026444"/>
              <a:gd name="connsiteX82" fmla="*/ 1447800 w 2143125"/>
              <a:gd name="connsiteY82" fmla="*/ 1314450 h 2026444"/>
              <a:gd name="connsiteX83" fmla="*/ 1390650 w 2143125"/>
              <a:gd name="connsiteY83" fmla="*/ 1393031 h 2026444"/>
              <a:gd name="connsiteX84" fmla="*/ 1385888 w 2143125"/>
              <a:gd name="connsiteY84" fmla="*/ 1438275 h 2026444"/>
              <a:gd name="connsiteX85" fmla="*/ 1357313 w 2143125"/>
              <a:gd name="connsiteY85" fmla="*/ 1614488 h 2026444"/>
              <a:gd name="connsiteX86" fmla="*/ 1319213 w 2143125"/>
              <a:gd name="connsiteY86" fmla="*/ 1674019 h 2026444"/>
              <a:gd name="connsiteX87" fmla="*/ 1254919 w 2143125"/>
              <a:gd name="connsiteY87" fmla="*/ 1607344 h 2026444"/>
              <a:gd name="connsiteX88" fmla="*/ 1245394 w 2143125"/>
              <a:gd name="connsiteY88" fmla="*/ 1543050 h 2026444"/>
              <a:gd name="connsiteX89" fmla="*/ 1238250 w 2143125"/>
              <a:gd name="connsiteY89" fmla="*/ 1483519 h 2026444"/>
              <a:gd name="connsiteX90" fmla="*/ 1171575 w 2143125"/>
              <a:gd name="connsiteY90" fmla="*/ 1490663 h 2026444"/>
              <a:gd name="connsiteX91" fmla="*/ 1102519 w 2143125"/>
              <a:gd name="connsiteY91" fmla="*/ 1535906 h 2026444"/>
              <a:gd name="connsiteX92" fmla="*/ 1090613 w 2143125"/>
              <a:gd name="connsiteY92" fmla="*/ 1473994 h 2026444"/>
              <a:gd name="connsiteX93" fmla="*/ 1102519 w 2143125"/>
              <a:gd name="connsiteY93" fmla="*/ 1447800 h 2026444"/>
              <a:gd name="connsiteX94" fmla="*/ 1147763 w 2143125"/>
              <a:gd name="connsiteY94" fmla="*/ 1385888 h 2026444"/>
              <a:gd name="connsiteX95" fmla="*/ 1159669 w 2143125"/>
              <a:gd name="connsiteY95" fmla="*/ 1293019 h 2026444"/>
              <a:gd name="connsiteX96" fmla="*/ 1164431 w 2143125"/>
              <a:gd name="connsiteY96" fmla="*/ 1254919 h 2026444"/>
              <a:gd name="connsiteX97" fmla="*/ 1138238 w 2143125"/>
              <a:gd name="connsiteY97" fmla="*/ 1164431 h 2026444"/>
              <a:gd name="connsiteX98" fmla="*/ 1002506 w 2143125"/>
              <a:gd name="connsiteY98" fmla="*/ 1069181 h 2026444"/>
              <a:gd name="connsiteX99" fmla="*/ 983456 w 2143125"/>
              <a:gd name="connsiteY99" fmla="*/ 1009650 h 2026444"/>
              <a:gd name="connsiteX100" fmla="*/ 1064419 w 2143125"/>
              <a:gd name="connsiteY100" fmla="*/ 1000125 h 2026444"/>
              <a:gd name="connsiteX101" fmla="*/ 1050131 w 2143125"/>
              <a:gd name="connsiteY101" fmla="*/ 964406 h 2026444"/>
              <a:gd name="connsiteX102" fmla="*/ 1085850 w 2143125"/>
              <a:gd name="connsiteY102" fmla="*/ 966788 h 2026444"/>
              <a:gd name="connsiteX103" fmla="*/ 504825 w 2143125"/>
              <a:gd name="connsiteY103" fmla="*/ 307181 h 2026444"/>
              <a:gd name="connsiteX104" fmla="*/ 626269 w 2143125"/>
              <a:gd name="connsiteY104" fmla="*/ 340519 h 2026444"/>
              <a:gd name="connsiteX105" fmla="*/ 747713 w 2143125"/>
              <a:gd name="connsiteY105" fmla="*/ 347663 h 2026444"/>
              <a:gd name="connsiteX106" fmla="*/ 785813 w 2143125"/>
              <a:gd name="connsiteY106" fmla="*/ 495300 h 2026444"/>
              <a:gd name="connsiteX107" fmla="*/ 852488 w 2143125"/>
              <a:gd name="connsiteY107" fmla="*/ 566738 h 2026444"/>
              <a:gd name="connsiteX108" fmla="*/ 940594 w 2143125"/>
              <a:gd name="connsiteY108" fmla="*/ 542925 h 2026444"/>
              <a:gd name="connsiteX109" fmla="*/ 964406 w 2143125"/>
              <a:gd name="connsiteY109" fmla="*/ 564356 h 2026444"/>
              <a:gd name="connsiteX110" fmla="*/ 940594 w 2143125"/>
              <a:gd name="connsiteY110" fmla="*/ 640556 h 2026444"/>
              <a:gd name="connsiteX111" fmla="*/ 1004888 w 2143125"/>
              <a:gd name="connsiteY111" fmla="*/ 695325 h 2026444"/>
              <a:gd name="connsiteX112" fmla="*/ 973931 w 2143125"/>
              <a:gd name="connsiteY112" fmla="*/ 740569 h 2026444"/>
              <a:gd name="connsiteX113" fmla="*/ 981075 w 2143125"/>
              <a:gd name="connsiteY113" fmla="*/ 773906 h 2026444"/>
              <a:gd name="connsiteX114" fmla="*/ 1012031 w 2143125"/>
              <a:gd name="connsiteY114" fmla="*/ 795338 h 2026444"/>
              <a:gd name="connsiteX115" fmla="*/ 1009650 w 2143125"/>
              <a:gd name="connsiteY115" fmla="*/ 833438 h 2026444"/>
              <a:gd name="connsiteX116" fmla="*/ 988219 w 2143125"/>
              <a:gd name="connsiteY116" fmla="*/ 897731 h 2026444"/>
              <a:gd name="connsiteX117" fmla="*/ 938213 w 2143125"/>
              <a:gd name="connsiteY117" fmla="*/ 873919 h 2026444"/>
              <a:gd name="connsiteX118" fmla="*/ 931069 w 2143125"/>
              <a:gd name="connsiteY118" fmla="*/ 838200 h 2026444"/>
              <a:gd name="connsiteX119" fmla="*/ 926306 w 2143125"/>
              <a:gd name="connsiteY119" fmla="*/ 826294 h 2026444"/>
              <a:gd name="connsiteX120" fmla="*/ 897731 w 2143125"/>
              <a:gd name="connsiteY120" fmla="*/ 852488 h 2026444"/>
              <a:gd name="connsiteX121" fmla="*/ 771525 w 2143125"/>
              <a:gd name="connsiteY121" fmla="*/ 854869 h 2026444"/>
              <a:gd name="connsiteX122" fmla="*/ 711994 w 2143125"/>
              <a:gd name="connsiteY122" fmla="*/ 904875 h 2026444"/>
              <a:gd name="connsiteX123" fmla="*/ 640556 w 2143125"/>
              <a:gd name="connsiteY123" fmla="*/ 892969 h 2026444"/>
              <a:gd name="connsiteX124" fmla="*/ 552450 w 2143125"/>
              <a:gd name="connsiteY124" fmla="*/ 783431 h 2026444"/>
              <a:gd name="connsiteX125" fmla="*/ 461963 w 2143125"/>
              <a:gd name="connsiteY125" fmla="*/ 797719 h 2026444"/>
              <a:gd name="connsiteX126" fmla="*/ 497681 w 2143125"/>
              <a:gd name="connsiteY126" fmla="*/ 726281 h 2026444"/>
              <a:gd name="connsiteX127" fmla="*/ 559594 w 2143125"/>
              <a:gd name="connsiteY127" fmla="*/ 669131 h 2026444"/>
              <a:gd name="connsiteX128" fmla="*/ 540544 w 2143125"/>
              <a:gd name="connsiteY128" fmla="*/ 657225 h 2026444"/>
              <a:gd name="connsiteX129" fmla="*/ 502444 w 2143125"/>
              <a:gd name="connsiteY129" fmla="*/ 671513 h 2026444"/>
              <a:gd name="connsiteX130" fmla="*/ 402431 w 2143125"/>
              <a:gd name="connsiteY130" fmla="*/ 735806 h 2026444"/>
              <a:gd name="connsiteX131" fmla="*/ 376238 w 2143125"/>
              <a:gd name="connsiteY131" fmla="*/ 781050 h 2026444"/>
              <a:gd name="connsiteX132" fmla="*/ 207169 w 2143125"/>
              <a:gd name="connsiteY132" fmla="*/ 852488 h 2026444"/>
              <a:gd name="connsiteX133" fmla="*/ 176213 w 2143125"/>
              <a:gd name="connsiteY133" fmla="*/ 840581 h 2026444"/>
              <a:gd name="connsiteX134" fmla="*/ 135731 w 2143125"/>
              <a:gd name="connsiteY134" fmla="*/ 847725 h 2026444"/>
              <a:gd name="connsiteX135" fmla="*/ 159544 w 2143125"/>
              <a:gd name="connsiteY135" fmla="*/ 797719 h 2026444"/>
              <a:gd name="connsiteX136" fmla="*/ 83344 w 2143125"/>
              <a:gd name="connsiteY136" fmla="*/ 797719 h 2026444"/>
              <a:gd name="connsiteX137" fmla="*/ 0 w 2143125"/>
              <a:gd name="connsiteY137" fmla="*/ 850106 h 2026444"/>
              <a:gd name="connsiteX138" fmla="*/ 0 w 2143125"/>
              <a:gd name="connsiteY138" fmla="*/ 800100 h 2026444"/>
              <a:gd name="connsiteX139" fmla="*/ 59531 w 2143125"/>
              <a:gd name="connsiteY139" fmla="*/ 752475 h 2026444"/>
              <a:gd name="connsiteX140" fmla="*/ 176213 w 2143125"/>
              <a:gd name="connsiteY140" fmla="*/ 626269 h 2026444"/>
              <a:gd name="connsiteX141" fmla="*/ 304800 w 2143125"/>
              <a:gd name="connsiteY141" fmla="*/ 557213 h 2026444"/>
              <a:gd name="connsiteX142" fmla="*/ 350044 w 2143125"/>
              <a:gd name="connsiteY142" fmla="*/ 478631 h 2026444"/>
              <a:gd name="connsiteX143" fmla="*/ 390525 w 2143125"/>
              <a:gd name="connsiteY143" fmla="*/ 414338 h 2026444"/>
              <a:gd name="connsiteX144" fmla="*/ 426244 w 2143125"/>
              <a:gd name="connsiteY144" fmla="*/ 431006 h 2026444"/>
              <a:gd name="connsiteX145" fmla="*/ 469106 w 2143125"/>
              <a:gd name="connsiteY145" fmla="*/ 345281 h 2026444"/>
              <a:gd name="connsiteX146" fmla="*/ 507206 w 2143125"/>
              <a:gd name="connsiteY146" fmla="*/ 376238 h 2026444"/>
              <a:gd name="connsiteX147" fmla="*/ 533400 w 2143125"/>
              <a:gd name="connsiteY147" fmla="*/ 361950 h 2026444"/>
              <a:gd name="connsiteX148" fmla="*/ 428625 w 2143125"/>
              <a:gd name="connsiteY148" fmla="*/ 0 h 2026444"/>
              <a:gd name="connsiteX149" fmla="*/ 514350 w 2143125"/>
              <a:gd name="connsiteY149" fmla="*/ 0 h 2026444"/>
              <a:gd name="connsiteX150" fmla="*/ 523875 w 2143125"/>
              <a:gd name="connsiteY150" fmla="*/ 200025 h 2026444"/>
              <a:gd name="connsiteX151" fmla="*/ 447675 w 2143125"/>
              <a:gd name="connsiteY151" fmla="*/ 190500 h 2026444"/>
              <a:gd name="connsiteX152" fmla="*/ 400050 w 2143125"/>
              <a:gd name="connsiteY152" fmla="*/ 104775 h 202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2143125" h="2026444">
                <a:moveTo>
                  <a:pt x="1628775" y="1709738"/>
                </a:moveTo>
                <a:lnTo>
                  <a:pt x="1769269" y="1726406"/>
                </a:lnTo>
                <a:lnTo>
                  <a:pt x="1671638" y="1788319"/>
                </a:lnTo>
                <a:lnTo>
                  <a:pt x="1550194" y="1890713"/>
                </a:lnTo>
                <a:lnTo>
                  <a:pt x="1450181" y="1935956"/>
                </a:lnTo>
                <a:lnTo>
                  <a:pt x="1390650" y="1995488"/>
                </a:lnTo>
                <a:lnTo>
                  <a:pt x="1281113" y="2026444"/>
                </a:lnTo>
                <a:lnTo>
                  <a:pt x="1135856" y="1966913"/>
                </a:lnTo>
                <a:lnTo>
                  <a:pt x="1200150" y="1888331"/>
                </a:lnTo>
                <a:lnTo>
                  <a:pt x="1281113" y="1893094"/>
                </a:lnTo>
                <a:lnTo>
                  <a:pt x="1335881" y="1840706"/>
                </a:lnTo>
                <a:lnTo>
                  <a:pt x="1412081" y="1814513"/>
                </a:lnTo>
                <a:lnTo>
                  <a:pt x="1435894" y="1750219"/>
                </a:lnTo>
                <a:lnTo>
                  <a:pt x="1540669" y="1783556"/>
                </a:lnTo>
                <a:close/>
                <a:moveTo>
                  <a:pt x="2064544" y="1402556"/>
                </a:moveTo>
                <a:lnTo>
                  <a:pt x="2143125" y="1402556"/>
                </a:lnTo>
                <a:lnTo>
                  <a:pt x="2131219" y="1443038"/>
                </a:lnTo>
                <a:lnTo>
                  <a:pt x="2128838" y="1481138"/>
                </a:lnTo>
                <a:lnTo>
                  <a:pt x="2100263" y="1550194"/>
                </a:lnTo>
                <a:lnTo>
                  <a:pt x="2064544" y="1593056"/>
                </a:lnTo>
                <a:lnTo>
                  <a:pt x="2000250" y="1607344"/>
                </a:lnTo>
                <a:lnTo>
                  <a:pt x="1974056" y="1624013"/>
                </a:lnTo>
                <a:lnTo>
                  <a:pt x="1924050" y="1631156"/>
                </a:lnTo>
                <a:lnTo>
                  <a:pt x="1828800" y="1593056"/>
                </a:lnTo>
                <a:lnTo>
                  <a:pt x="1697831" y="1635919"/>
                </a:lnTo>
                <a:lnTo>
                  <a:pt x="1645444" y="1609725"/>
                </a:lnTo>
                <a:lnTo>
                  <a:pt x="1678781" y="1571625"/>
                </a:lnTo>
                <a:lnTo>
                  <a:pt x="1759744" y="1512094"/>
                </a:lnTo>
                <a:lnTo>
                  <a:pt x="1819275" y="1495425"/>
                </a:lnTo>
                <a:lnTo>
                  <a:pt x="1919288" y="1452563"/>
                </a:lnTo>
                <a:lnTo>
                  <a:pt x="1988344" y="1483519"/>
                </a:lnTo>
                <a:close/>
                <a:moveTo>
                  <a:pt x="1202531" y="1021556"/>
                </a:moveTo>
                <a:lnTo>
                  <a:pt x="1216819" y="1054894"/>
                </a:lnTo>
                <a:lnTo>
                  <a:pt x="1269206" y="1062038"/>
                </a:lnTo>
                <a:lnTo>
                  <a:pt x="1357313" y="1116806"/>
                </a:lnTo>
                <a:lnTo>
                  <a:pt x="1388269" y="1085850"/>
                </a:lnTo>
                <a:lnTo>
                  <a:pt x="1388269" y="1047750"/>
                </a:lnTo>
                <a:lnTo>
                  <a:pt x="1357313" y="1057275"/>
                </a:lnTo>
                <a:lnTo>
                  <a:pt x="1345406" y="1035844"/>
                </a:lnTo>
                <a:lnTo>
                  <a:pt x="1254919" y="1035844"/>
                </a:lnTo>
                <a:close/>
                <a:moveTo>
                  <a:pt x="878681" y="981075"/>
                </a:moveTo>
                <a:lnTo>
                  <a:pt x="952500" y="1038225"/>
                </a:lnTo>
                <a:lnTo>
                  <a:pt x="931069" y="1078706"/>
                </a:lnTo>
                <a:lnTo>
                  <a:pt x="931069" y="1157288"/>
                </a:lnTo>
                <a:lnTo>
                  <a:pt x="888206" y="1195388"/>
                </a:lnTo>
                <a:lnTo>
                  <a:pt x="864394" y="1254919"/>
                </a:lnTo>
                <a:lnTo>
                  <a:pt x="807244" y="1288256"/>
                </a:lnTo>
                <a:lnTo>
                  <a:pt x="757238" y="1409700"/>
                </a:lnTo>
                <a:lnTo>
                  <a:pt x="740569" y="1478756"/>
                </a:lnTo>
                <a:lnTo>
                  <a:pt x="735806" y="1571625"/>
                </a:lnTo>
                <a:lnTo>
                  <a:pt x="762000" y="1626394"/>
                </a:lnTo>
                <a:cubicBezTo>
                  <a:pt x="761206" y="1687513"/>
                  <a:pt x="760413" y="1748631"/>
                  <a:pt x="759619" y="1809750"/>
                </a:cubicBezTo>
                <a:lnTo>
                  <a:pt x="685800" y="1952625"/>
                </a:lnTo>
                <a:lnTo>
                  <a:pt x="635794" y="1981200"/>
                </a:lnTo>
                <a:lnTo>
                  <a:pt x="609600" y="1981200"/>
                </a:lnTo>
                <a:lnTo>
                  <a:pt x="547688" y="1776413"/>
                </a:lnTo>
                <a:lnTo>
                  <a:pt x="571500" y="1714500"/>
                </a:lnTo>
                <a:lnTo>
                  <a:pt x="523875" y="1652588"/>
                </a:lnTo>
                <a:lnTo>
                  <a:pt x="569119" y="1543050"/>
                </a:lnTo>
                <a:lnTo>
                  <a:pt x="588169" y="1447800"/>
                </a:lnTo>
                <a:lnTo>
                  <a:pt x="614363" y="1340644"/>
                </a:lnTo>
                <a:lnTo>
                  <a:pt x="638175" y="1262063"/>
                </a:lnTo>
                <a:lnTo>
                  <a:pt x="678656" y="1157288"/>
                </a:lnTo>
                <a:lnTo>
                  <a:pt x="623888" y="1216819"/>
                </a:lnTo>
                <a:lnTo>
                  <a:pt x="571500" y="1309688"/>
                </a:lnTo>
                <a:lnTo>
                  <a:pt x="545306" y="1290638"/>
                </a:lnTo>
                <a:lnTo>
                  <a:pt x="547688" y="1231106"/>
                </a:lnTo>
                <a:lnTo>
                  <a:pt x="569119" y="1223963"/>
                </a:lnTo>
                <a:lnTo>
                  <a:pt x="654844" y="1085850"/>
                </a:lnTo>
                <a:lnTo>
                  <a:pt x="721519" y="1057275"/>
                </a:lnTo>
                <a:lnTo>
                  <a:pt x="766763" y="1012031"/>
                </a:lnTo>
                <a:lnTo>
                  <a:pt x="814388" y="1031081"/>
                </a:lnTo>
                <a:close/>
                <a:moveTo>
                  <a:pt x="1116806" y="926306"/>
                </a:moveTo>
                <a:lnTo>
                  <a:pt x="1209675" y="976313"/>
                </a:lnTo>
                <a:lnTo>
                  <a:pt x="1290638" y="964406"/>
                </a:lnTo>
                <a:lnTo>
                  <a:pt x="1416844" y="1023938"/>
                </a:lnTo>
                <a:lnTo>
                  <a:pt x="1507331" y="1035844"/>
                </a:lnTo>
                <a:lnTo>
                  <a:pt x="1600200" y="1247775"/>
                </a:lnTo>
                <a:cubicBezTo>
                  <a:pt x="1599406" y="1292225"/>
                  <a:pt x="1598613" y="1336675"/>
                  <a:pt x="1597819" y="1381125"/>
                </a:cubicBezTo>
                <a:lnTo>
                  <a:pt x="1495425" y="1316831"/>
                </a:lnTo>
                <a:lnTo>
                  <a:pt x="1419225" y="1181100"/>
                </a:lnTo>
                <a:lnTo>
                  <a:pt x="1400175" y="1188244"/>
                </a:lnTo>
                <a:lnTo>
                  <a:pt x="1447800" y="1314450"/>
                </a:lnTo>
                <a:lnTo>
                  <a:pt x="1390650" y="1393031"/>
                </a:lnTo>
                <a:lnTo>
                  <a:pt x="1385888" y="1438275"/>
                </a:lnTo>
                <a:lnTo>
                  <a:pt x="1357313" y="1614488"/>
                </a:lnTo>
                <a:lnTo>
                  <a:pt x="1319213" y="1674019"/>
                </a:lnTo>
                <a:lnTo>
                  <a:pt x="1254919" y="1607344"/>
                </a:lnTo>
                <a:lnTo>
                  <a:pt x="1245394" y="1543050"/>
                </a:lnTo>
                <a:lnTo>
                  <a:pt x="1238250" y="1483519"/>
                </a:lnTo>
                <a:lnTo>
                  <a:pt x="1171575" y="1490663"/>
                </a:lnTo>
                <a:lnTo>
                  <a:pt x="1102519" y="1535906"/>
                </a:lnTo>
                <a:lnTo>
                  <a:pt x="1090613" y="1473994"/>
                </a:lnTo>
                <a:lnTo>
                  <a:pt x="1102519" y="1447800"/>
                </a:lnTo>
                <a:lnTo>
                  <a:pt x="1147763" y="1385888"/>
                </a:lnTo>
                <a:lnTo>
                  <a:pt x="1159669" y="1293019"/>
                </a:lnTo>
                <a:lnTo>
                  <a:pt x="1164431" y="1254919"/>
                </a:lnTo>
                <a:lnTo>
                  <a:pt x="1138238" y="1164431"/>
                </a:lnTo>
                <a:lnTo>
                  <a:pt x="1002506" y="1069181"/>
                </a:lnTo>
                <a:lnTo>
                  <a:pt x="983456" y="1009650"/>
                </a:lnTo>
                <a:lnTo>
                  <a:pt x="1064419" y="1000125"/>
                </a:lnTo>
                <a:lnTo>
                  <a:pt x="1050131" y="964406"/>
                </a:lnTo>
                <a:lnTo>
                  <a:pt x="1085850" y="966788"/>
                </a:lnTo>
                <a:close/>
                <a:moveTo>
                  <a:pt x="504825" y="307181"/>
                </a:moveTo>
                <a:lnTo>
                  <a:pt x="626269" y="340519"/>
                </a:lnTo>
                <a:lnTo>
                  <a:pt x="747713" y="347663"/>
                </a:lnTo>
                <a:lnTo>
                  <a:pt x="785813" y="495300"/>
                </a:lnTo>
                <a:lnTo>
                  <a:pt x="852488" y="566738"/>
                </a:lnTo>
                <a:lnTo>
                  <a:pt x="940594" y="542925"/>
                </a:lnTo>
                <a:lnTo>
                  <a:pt x="964406" y="564356"/>
                </a:lnTo>
                <a:lnTo>
                  <a:pt x="940594" y="640556"/>
                </a:lnTo>
                <a:lnTo>
                  <a:pt x="1004888" y="695325"/>
                </a:lnTo>
                <a:lnTo>
                  <a:pt x="973931" y="740569"/>
                </a:lnTo>
                <a:lnTo>
                  <a:pt x="981075" y="773906"/>
                </a:lnTo>
                <a:lnTo>
                  <a:pt x="1012031" y="795338"/>
                </a:lnTo>
                <a:lnTo>
                  <a:pt x="1009650" y="833438"/>
                </a:lnTo>
                <a:lnTo>
                  <a:pt x="988219" y="897731"/>
                </a:lnTo>
                <a:lnTo>
                  <a:pt x="938213" y="873919"/>
                </a:lnTo>
                <a:lnTo>
                  <a:pt x="931069" y="838200"/>
                </a:lnTo>
                <a:lnTo>
                  <a:pt x="926306" y="826294"/>
                </a:lnTo>
                <a:lnTo>
                  <a:pt x="897731" y="852488"/>
                </a:lnTo>
                <a:lnTo>
                  <a:pt x="771525" y="854869"/>
                </a:lnTo>
                <a:lnTo>
                  <a:pt x="711994" y="904875"/>
                </a:lnTo>
                <a:lnTo>
                  <a:pt x="640556" y="892969"/>
                </a:lnTo>
                <a:lnTo>
                  <a:pt x="552450" y="783431"/>
                </a:lnTo>
                <a:lnTo>
                  <a:pt x="461963" y="797719"/>
                </a:lnTo>
                <a:lnTo>
                  <a:pt x="497681" y="726281"/>
                </a:lnTo>
                <a:lnTo>
                  <a:pt x="559594" y="669131"/>
                </a:lnTo>
                <a:lnTo>
                  <a:pt x="540544" y="657225"/>
                </a:lnTo>
                <a:lnTo>
                  <a:pt x="502444" y="671513"/>
                </a:lnTo>
                <a:lnTo>
                  <a:pt x="402431" y="735806"/>
                </a:lnTo>
                <a:lnTo>
                  <a:pt x="376238" y="781050"/>
                </a:lnTo>
                <a:lnTo>
                  <a:pt x="207169" y="852488"/>
                </a:lnTo>
                <a:lnTo>
                  <a:pt x="176213" y="840581"/>
                </a:lnTo>
                <a:lnTo>
                  <a:pt x="135731" y="847725"/>
                </a:lnTo>
                <a:lnTo>
                  <a:pt x="159544" y="797719"/>
                </a:lnTo>
                <a:lnTo>
                  <a:pt x="83344" y="797719"/>
                </a:lnTo>
                <a:lnTo>
                  <a:pt x="0" y="850106"/>
                </a:lnTo>
                <a:lnTo>
                  <a:pt x="0" y="800100"/>
                </a:lnTo>
                <a:lnTo>
                  <a:pt x="59531" y="752475"/>
                </a:lnTo>
                <a:lnTo>
                  <a:pt x="176213" y="626269"/>
                </a:lnTo>
                <a:lnTo>
                  <a:pt x="304800" y="557213"/>
                </a:lnTo>
                <a:lnTo>
                  <a:pt x="350044" y="478631"/>
                </a:lnTo>
                <a:lnTo>
                  <a:pt x="390525" y="414338"/>
                </a:lnTo>
                <a:lnTo>
                  <a:pt x="426244" y="431006"/>
                </a:lnTo>
                <a:lnTo>
                  <a:pt x="469106" y="345281"/>
                </a:lnTo>
                <a:lnTo>
                  <a:pt x="507206" y="376238"/>
                </a:lnTo>
                <a:lnTo>
                  <a:pt x="533400" y="361950"/>
                </a:lnTo>
                <a:close/>
                <a:moveTo>
                  <a:pt x="428625" y="0"/>
                </a:moveTo>
                <a:lnTo>
                  <a:pt x="514350" y="0"/>
                </a:lnTo>
                <a:lnTo>
                  <a:pt x="523875" y="200025"/>
                </a:lnTo>
                <a:lnTo>
                  <a:pt x="447675" y="190500"/>
                </a:lnTo>
                <a:lnTo>
                  <a:pt x="400050" y="104775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0C43B6B8-79BA-4616-BF07-0A35DE7E971B}"/>
              </a:ext>
            </a:extLst>
          </p:cNvPr>
          <p:cNvSpPr/>
          <p:nvPr/>
        </p:nvSpPr>
        <p:spPr>
          <a:xfrm>
            <a:off x="810706" y="1002579"/>
            <a:ext cx="7813752" cy="4904750"/>
          </a:xfrm>
          <a:custGeom>
            <a:avLst/>
            <a:gdLst>
              <a:gd name="connsiteX0" fmla="*/ 3964493 w 7813752"/>
              <a:gd name="connsiteY0" fmla="*/ 0 h 4923795"/>
              <a:gd name="connsiteX1" fmla="*/ 4040693 w 7813752"/>
              <a:gd name="connsiteY1" fmla="*/ 50800 h 4923795"/>
              <a:gd name="connsiteX2" fmla="*/ 4072443 w 7813752"/>
              <a:gd name="connsiteY2" fmla="*/ 139700 h 4923795"/>
              <a:gd name="connsiteX3" fmla="*/ 4180393 w 7813752"/>
              <a:gd name="connsiteY3" fmla="*/ 184150 h 4923795"/>
              <a:gd name="connsiteX4" fmla="*/ 4275643 w 7813752"/>
              <a:gd name="connsiteY4" fmla="*/ 184150 h 4923795"/>
              <a:gd name="connsiteX5" fmla="*/ 4358193 w 7813752"/>
              <a:gd name="connsiteY5" fmla="*/ 247650 h 4923795"/>
              <a:gd name="connsiteX6" fmla="*/ 4472493 w 7813752"/>
              <a:gd name="connsiteY6" fmla="*/ 292100 h 4923795"/>
              <a:gd name="connsiteX7" fmla="*/ 4561393 w 7813752"/>
              <a:gd name="connsiteY7" fmla="*/ 292100 h 4923795"/>
              <a:gd name="connsiteX8" fmla="*/ 4739193 w 7813752"/>
              <a:gd name="connsiteY8" fmla="*/ 349250 h 4923795"/>
              <a:gd name="connsiteX9" fmla="*/ 4897943 w 7813752"/>
              <a:gd name="connsiteY9" fmla="*/ 260350 h 4923795"/>
              <a:gd name="connsiteX10" fmla="*/ 5393243 w 7813752"/>
              <a:gd name="connsiteY10" fmla="*/ 590550 h 4923795"/>
              <a:gd name="connsiteX11" fmla="*/ 5405943 w 7813752"/>
              <a:gd name="connsiteY11" fmla="*/ 654050 h 4923795"/>
              <a:gd name="connsiteX12" fmla="*/ 5488493 w 7813752"/>
              <a:gd name="connsiteY12" fmla="*/ 679450 h 4923795"/>
              <a:gd name="connsiteX13" fmla="*/ 5488493 w 7813752"/>
              <a:gd name="connsiteY13" fmla="*/ 755650 h 4923795"/>
              <a:gd name="connsiteX14" fmla="*/ 5571043 w 7813752"/>
              <a:gd name="connsiteY14" fmla="*/ 787400 h 4923795"/>
              <a:gd name="connsiteX15" fmla="*/ 5564693 w 7813752"/>
              <a:gd name="connsiteY15" fmla="*/ 844550 h 4923795"/>
              <a:gd name="connsiteX16" fmla="*/ 5710743 w 7813752"/>
              <a:gd name="connsiteY16" fmla="*/ 990600 h 4923795"/>
              <a:gd name="connsiteX17" fmla="*/ 5755193 w 7813752"/>
              <a:gd name="connsiteY17" fmla="*/ 1365250 h 4923795"/>
              <a:gd name="connsiteX18" fmla="*/ 5685343 w 7813752"/>
              <a:gd name="connsiteY18" fmla="*/ 1549400 h 4923795"/>
              <a:gd name="connsiteX19" fmla="*/ 5647243 w 7813752"/>
              <a:gd name="connsiteY19" fmla="*/ 1631950 h 4923795"/>
              <a:gd name="connsiteX20" fmla="*/ 5615493 w 7813752"/>
              <a:gd name="connsiteY20" fmla="*/ 1708150 h 4923795"/>
              <a:gd name="connsiteX21" fmla="*/ 5698043 w 7813752"/>
              <a:gd name="connsiteY21" fmla="*/ 1752600 h 4923795"/>
              <a:gd name="connsiteX22" fmla="*/ 5894893 w 7813752"/>
              <a:gd name="connsiteY22" fmla="*/ 1625600 h 4923795"/>
              <a:gd name="connsiteX23" fmla="*/ 6167943 w 7813752"/>
              <a:gd name="connsiteY23" fmla="*/ 1504950 h 4923795"/>
              <a:gd name="connsiteX24" fmla="*/ 6161593 w 7813752"/>
              <a:gd name="connsiteY24" fmla="*/ 1365250 h 4923795"/>
              <a:gd name="connsiteX25" fmla="*/ 6206043 w 7813752"/>
              <a:gd name="connsiteY25" fmla="*/ 1320800 h 4923795"/>
              <a:gd name="connsiteX26" fmla="*/ 6491793 w 7813752"/>
              <a:gd name="connsiteY26" fmla="*/ 1320800 h 4923795"/>
              <a:gd name="connsiteX27" fmla="*/ 6555293 w 7813752"/>
              <a:gd name="connsiteY27" fmla="*/ 1162050 h 4923795"/>
              <a:gd name="connsiteX28" fmla="*/ 6714043 w 7813752"/>
              <a:gd name="connsiteY28" fmla="*/ 1016000 h 4923795"/>
              <a:gd name="connsiteX29" fmla="*/ 7164893 w 7813752"/>
              <a:gd name="connsiteY29" fmla="*/ 1016000 h 4923795"/>
              <a:gd name="connsiteX30" fmla="*/ 7209343 w 7813752"/>
              <a:gd name="connsiteY30" fmla="*/ 971550 h 4923795"/>
              <a:gd name="connsiteX31" fmla="*/ 7253793 w 7813752"/>
              <a:gd name="connsiteY31" fmla="*/ 946150 h 4923795"/>
              <a:gd name="connsiteX32" fmla="*/ 7298243 w 7813752"/>
              <a:gd name="connsiteY32" fmla="*/ 908050 h 4923795"/>
              <a:gd name="connsiteX33" fmla="*/ 7361743 w 7813752"/>
              <a:gd name="connsiteY33" fmla="*/ 742950 h 4923795"/>
              <a:gd name="connsiteX34" fmla="*/ 7387143 w 7813752"/>
              <a:gd name="connsiteY34" fmla="*/ 641350 h 4923795"/>
              <a:gd name="connsiteX35" fmla="*/ 7482393 w 7813752"/>
              <a:gd name="connsiteY35" fmla="*/ 469900 h 4923795"/>
              <a:gd name="connsiteX36" fmla="*/ 7520493 w 7813752"/>
              <a:gd name="connsiteY36" fmla="*/ 520700 h 4923795"/>
              <a:gd name="connsiteX37" fmla="*/ 7615743 w 7813752"/>
              <a:gd name="connsiteY37" fmla="*/ 488950 h 4923795"/>
              <a:gd name="connsiteX38" fmla="*/ 7672893 w 7813752"/>
              <a:gd name="connsiteY38" fmla="*/ 552450 h 4923795"/>
              <a:gd name="connsiteX39" fmla="*/ 7691943 w 7813752"/>
              <a:gd name="connsiteY39" fmla="*/ 863600 h 4923795"/>
              <a:gd name="connsiteX40" fmla="*/ 7730043 w 7813752"/>
              <a:gd name="connsiteY40" fmla="*/ 914400 h 4923795"/>
              <a:gd name="connsiteX41" fmla="*/ 7813752 w 7813752"/>
              <a:gd name="connsiteY41" fmla="*/ 998109 h 4923795"/>
              <a:gd name="connsiteX42" fmla="*/ 7799892 w 7813752"/>
              <a:gd name="connsiteY42" fmla="*/ 999495 h 4923795"/>
              <a:gd name="connsiteX43" fmla="*/ 7799892 w 7813752"/>
              <a:gd name="connsiteY43" fmla="*/ 1098555 h 4923795"/>
              <a:gd name="connsiteX44" fmla="*/ 7609392 w 7813752"/>
              <a:gd name="connsiteY44" fmla="*/ 1182375 h 4923795"/>
              <a:gd name="connsiteX45" fmla="*/ 7540812 w 7813752"/>
              <a:gd name="connsiteY45" fmla="*/ 1136655 h 4923795"/>
              <a:gd name="connsiteX46" fmla="*/ 7472232 w 7813752"/>
              <a:gd name="connsiteY46" fmla="*/ 1258575 h 4923795"/>
              <a:gd name="connsiteX47" fmla="*/ 7357932 w 7813752"/>
              <a:gd name="connsiteY47" fmla="*/ 1311915 h 4923795"/>
              <a:gd name="connsiteX48" fmla="*/ 7281732 w 7813752"/>
              <a:gd name="connsiteY48" fmla="*/ 1441455 h 4923795"/>
              <a:gd name="connsiteX49" fmla="*/ 7304592 w 7813752"/>
              <a:gd name="connsiteY49" fmla="*/ 1502415 h 4923795"/>
              <a:gd name="connsiteX50" fmla="*/ 7274112 w 7813752"/>
              <a:gd name="connsiteY50" fmla="*/ 1586235 h 4923795"/>
              <a:gd name="connsiteX51" fmla="*/ 7342692 w 7813752"/>
              <a:gd name="connsiteY51" fmla="*/ 1715775 h 4923795"/>
              <a:gd name="connsiteX52" fmla="*/ 7121712 w 7813752"/>
              <a:gd name="connsiteY52" fmla="*/ 1830075 h 4923795"/>
              <a:gd name="connsiteX53" fmla="*/ 6870252 w 7813752"/>
              <a:gd name="connsiteY53" fmla="*/ 1906275 h 4923795"/>
              <a:gd name="connsiteX54" fmla="*/ 7022652 w 7813752"/>
              <a:gd name="connsiteY54" fmla="*/ 1929135 h 4923795"/>
              <a:gd name="connsiteX55" fmla="*/ 6855012 w 7813752"/>
              <a:gd name="connsiteY55" fmla="*/ 1997715 h 4923795"/>
              <a:gd name="connsiteX56" fmla="*/ 6801672 w 7813752"/>
              <a:gd name="connsiteY56" fmla="*/ 2150115 h 4923795"/>
              <a:gd name="connsiteX57" fmla="*/ 6740712 w 7813752"/>
              <a:gd name="connsiteY57" fmla="*/ 2294895 h 4923795"/>
              <a:gd name="connsiteX58" fmla="*/ 6672132 w 7813752"/>
              <a:gd name="connsiteY58" fmla="*/ 2249175 h 4923795"/>
              <a:gd name="connsiteX59" fmla="*/ 6694992 w 7813752"/>
              <a:gd name="connsiteY59" fmla="*/ 2409195 h 4923795"/>
              <a:gd name="connsiteX60" fmla="*/ 6618792 w 7813752"/>
              <a:gd name="connsiteY60" fmla="*/ 2622555 h 4923795"/>
              <a:gd name="connsiteX61" fmla="*/ 6618792 w 7813752"/>
              <a:gd name="connsiteY61" fmla="*/ 2515875 h 4923795"/>
              <a:gd name="connsiteX62" fmla="*/ 6580692 w 7813752"/>
              <a:gd name="connsiteY62" fmla="*/ 2439675 h 4923795"/>
              <a:gd name="connsiteX63" fmla="*/ 6565452 w 7813752"/>
              <a:gd name="connsiteY63" fmla="*/ 2355855 h 4923795"/>
              <a:gd name="connsiteX64" fmla="*/ 6565452 w 7813752"/>
              <a:gd name="connsiteY64" fmla="*/ 2241555 h 4923795"/>
              <a:gd name="connsiteX65" fmla="*/ 6527352 w 7813752"/>
              <a:gd name="connsiteY65" fmla="*/ 2416815 h 4923795"/>
              <a:gd name="connsiteX66" fmla="*/ 6542592 w 7813752"/>
              <a:gd name="connsiteY66" fmla="*/ 2515875 h 4923795"/>
              <a:gd name="connsiteX67" fmla="*/ 6550212 w 7813752"/>
              <a:gd name="connsiteY67" fmla="*/ 2630175 h 4923795"/>
              <a:gd name="connsiteX68" fmla="*/ 6588312 w 7813752"/>
              <a:gd name="connsiteY68" fmla="*/ 2637795 h 4923795"/>
              <a:gd name="connsiteX69" fmla="*/ 6618792 w 7813752"/>
              <a:gd name="connsiteY69" fmla="*/ 3011175 h 4923795"/>
              <a:gd name="connsiteX70" fmla="*/ 6565452 w 7813752"/>
              <a:gd name="connsiteY70" fmla="*/ 3072135 h 4923795"/>
              <a:gd name="connsiteX71" fmla="*/ 6359712 w 7813752"/>
              <a:gd name="connsiteY71" fmla="*/ 3216915 h 4923795"/>
              <a:gd name="connsiteX72" fmla="*/ 6321612 w 7813752"/>
              <a:gd name="connsiteY72" fmla="*/ 3285495 h 4923795"/>
              <a:gd name="connsiteX73" fmla="*/ 6192072 w 7813752"/>
              <a:gd name="connsiteY73" fmla="*/ 3354075 h 4923795"/>
              <a:gd name="connsiteX74" fmla="*/ 6161592 w 7813752"/>
              <a:gd name="connsiteY74" fmla="*/ 3437895 h 4923795"/>
              <a:gd name="connsiteX75" fmla="*/ 5986332 w 7813752"/>
              <a:gd name="connsiteY75" fmla="*/ 3605535 h 4923795"/>
              <a:gd name="connsiteX76" fmla="*/ 5894892 w 7813752"/>
              <a:gd name="connsiteY76" fmla="*/ 3681735 h 4923795"/>
              <a:gd name="connsiteX77" fmla="*/ 5856792 w 7813752"/>
              <a:gd name="connsiteY77" fmla="*/ 3887475 h 4923795"/>
              <a:gd name="connsiteX78" fmla="*/ 5879652 w 7813752"/>
              <a:gd name="connsiteY78" fmla="*/ 4123695 h 4923795"/>
              <a:gd name="connsiteX79" fmla="*/ 5993952 w 7813752"/>
              <a:gd name="connsiteY79" fmla="*/ 4504695 h 4923795"/>
              <a:gd name="connsiteX80" fmla="*/ 6024432 w 7813752"/>
              <a:gd name="connsiteY80" fmla="*/ 4725675 h 4923795"/>
              <a:gd name="connsiteX81" fmla="*/ 5986332 w 7813752"/>
              <a:gd name="connsiteY81" fmla="*/ 4923795 h 4923795"/>
              <a:gd name="connsiteX82" fmla="*/ 5902512 w 7813752"/>
              <a:gd name="connsiteY82" fmla="*/ 4916175 h 4923795"/>
              <a:gd name="connsiteX83" fmla="*/ 5864412 w 7813752"/>
              <a:gd name="connsiteY83" fmla="*/ 4786635 h 4923795"/>
              <a:gd name="connsiteX84" fmla="*/ 5757732 w 7813752"/>
              <a:gd name="connsiteY84" fmla="*/ 4664715 h 4923795"/>
              <a:gd name="connsiteX85" fmla="*/ 5658672 w 7813752"/>
              <a:gd name="connsiteY85" fmla="*/ 4497075 h 4923795"/>
              <a:gd name="connsiteX86" fmla="*/ 5673912 w 7813752"/>
              <a:gd name="connsiteY86" fmla="*/ 4237995 h 4923795"/>
              <a:gd name="connsiteX87" fmla="*/ 5536752 w 7813752"/>
              <a:gd name="connsiteY87" fmla="*/ 4047495 h 4923795"/>
              <a:gd name="connsiteX88" fmla="*/ 5384352 w 7813752"/>
              <a:gd name="connsiteY88" fmla="*/ 4123695 h 4923795"/>
              <a:gd name="connsiteX89" fmla="*/ 5201472 w 7813752"/>
              <a:gd name="connsiteY89" fmla="*/ 3986535 h 4923795"/>
              <a:gd name="connsiteX90" fmla="*/ 4950012 w 7813752"/>
              <a:gd name="connsiteY90" fmla="*/ 3986535 h 4923795"/>
              <a:gd name="connsiteX91" fmla="*/ 4706172 w 7813752"/>
              <a:gd name="connsiteY91" fmla="*/ 3986535 h 4923795"/>
              <a:gd name="connsiteX92" fmla="*/ 4759512 w 7813752"/>
              <a:gd name="connsiteY92" fmla="*/ 4116075 h 4923795"/>
              <a:gd name="connsiteX93" fmla="*/ 4706172 w 7813752"/>
              <a:gd name="connsiteY93" fmla="*/ 4199895 h 4923795"/>
              <a:gd name="connsiteX94" fmla="*/ 4569012 w 7813752"/>
              <a:gd name="connsiteY94" fmla="*/ 4207515 h 4923795"/>
              <a:gd name="connsiteX95" fmla="*/ 4447092 w 7813752"/>
              <a:gd name="connsiteY95" fmla="*/ 4070355 h 4923795"/>
              <a:gd name="connsiteX96" fmla="*/ 4416612 w 7813752"/>
              <a:gd name="connsiteY96" fmla="*/ 4131315 h 4923795"/>
              <a:gd name="connsiteX97" fmla="*/ 4111812 w 7813752"/>
              <a:gd name="connsiteY97" fmla="*/ 4138935 h 4923795"/>
              <a:gd name="connsiteX98" fmla="*/ 4027992 w 7813752"/>
              <a:gd name="connsiteY98" fmla="*/ 4276095 h 4923795"/>
              <a:gd name="connsiteX99" fmla="*/ 3807012 w 7813752"/>
              <a:gd name="connsiteY99" fmla="*/ 4337055 h 4923795"/>
              <a:gd name="connsiteX100" fmla="*/ 3723192 w 7813752"/>
              <a:gd name="connsiteY100" fmla="*/ 4489455 h 4923795"/>
              <a:gd name="connsiteX101" fmla="*/ 3692712 w 7813752"/>
              <a:gd name="connsiteY101" fmla="*/ 4740915 h 4923795"/>
              <a:gd name="connsiteX102" fmla="*/ 3723178 w 7813752"/>
              <a:gd name="connsiteY102" fmla="*/ 4820126 h 4923795"/>
              <a:gd name="connsiteX103" fmla="*/ 3469194 w 7813752"/>
              <a:gd name="connsiteY103" fmla="*/ 4743451 h 4923795"/>
              <a:gd name="connsiteX104" fmla="*/ 3412044 w 7813752"/>
              <a:gd name="connsiteY104" fmla="*/ 4521201 h 4923795"/>
              <a:gd name="connsiteX105" fmla="*/ 3342194 w 7813752"/>
              <a:gd name="connsiteY105" fmla="*/ 4457701 h 4923795"/>
              <a:gd name="connsiteX106" fmla="*/ 3246944 w 7813752"/>
              <a:gd name="connsiteY106" fmla="*/ 4216401 h 4923795"/>
              <a:gd name="connsiteX107" fmla="*/ 3151694 w 7813752"/>
              <a:gd name="connsiteY107" fmla="*/ 4114801 h 4923795"/>
              <a:gd name="connsiteX108" fmla="*/ 2992944 w 7813752"/>
              <a:gd name="connsiteY108" fmla="*/ 4114801 h 4923795"/>
              <a:gd name="connsiteX109" fmla="*/ 2916744 w 7813752"/>
              <a:gd name="connsiteY109" fmla="*/ 4273551 h 4923795"/>
              <a:gd name="connsiteX110" fmla="*/ 2751644 w 7813752"/>
              <a:gd name="connsiteY110" fmla="*/ 4171951 h 4923795"/>
              <a:gd name="connsiteX111" fmla="*/ 2650044 w 7813752"/>
              <a:gd name="connsiteY111" fmla="*/ 3937001 h 4923795"/>
              <a:gd name="connsiteX112" fmla="*/ 2465894 w 7813752"/>
              <a:gd name="connsiteY112" fmla="*/ 3746501 h 4923795"/>
              <a:gd name="connsiteX113" fmla="*/ 2249994 w 7813752"/>
              <a:gd name="connsiteY113" fmla="*/ 3746501 h 4923795"/>
              <a:gd name="connsiteX114" fmla="*/ 2230944 w 7813752"/>
              <a:gd name="connsiteY114" fmla="*/ 3816351 h 4923795"/>
              <a:gd name="connsiteX115" fmla="*/ 1868994 w 7813752"/>
              <a:gd name="connsiteY115" fmla="*/ 3816351 h 4923795"/>
              <a:gd name="connsiteX116" fmla="*/ 1348294 w 7813752"/>
              <a:gd name="connsiteY116" fmla="*/ 3606801 h 4923795"/>
              <a:gd name="connsiteX117" fmla="*/ 1373694 w 7813752"/>
              <a:gd name="connsiteY117" fmla="*/ 3556001 h 4923795"/>
              <a:gd name="connsiteX118" fmla="*/ 1063410 w 7813752"/>
              <a:gd name="connsiteY118" fmla="*/ 3584731 h 4923795"/>
              <a:gd name="connsiteX119" fmla="*/ 1025714 w 7813752"/>
              <a:gd name="connsiteY119" fmla="*/ 3475993 h 4923795"/>
              <a:gd name="connsiteX120" fmla="*/ 835214 w 7813752"/>
              <a:gd name="connsiteY120" fmla="*/ 3315973 h 4923795"/>
              <a:gd name="connsiteX121" fmla="*/ 583754 w 7813752"/>
              <a:gd name="connsiteY121" fmla="*/ 3186433 h 4923795"/>
              <a:gd name="connsiteX122" fmla="*/ 538034 w 7813752"/>
              <a:gd name="connsiteY122" fmla="*/ 3041653 h 4923795"/>
              <a:gd name="connsiteX123" fmla="*/ 385634 w 7813752"/>
              <a:gd name="connsiteY123" fmla="*/ 2805433 h 4923795"/>
              <a:gd name="connsiteX124" fmla="*/ 339914 w 7813752"/>
              <a:gd name="connsiteY124" fmla="*/ 2592073 h 4923795"/>
              <a:gd name="connsiteX125" fmla="*/ 301814 w 7813752"/>
              <a:gd name="connsiteY125" fmla="*/ 2531113 h 4923795"/>
              <a:gd name="connsiteX126" fmla="*/ 172274 w 7813752"/>
              <a:gd name="connsiteY126" fmla="*/ 2355853 h 4923795"/>
              <a:gd name="connsiteX127" fmla="*/ 149414 w 7813752"/>
              <a:gd name="connsiteY127" fmla="*/ 2218693 h 4923795"/>
              <a:gd name="connsiteX128" fmla="*/ 42734 w 7813752"/>
              <a:gd name="connsiteY128" fmla="*/ 2012953 h 4923795"/>
              <a:gd name="connsiteX129" fmla="*/ 118934 w 7813752"/>
              <a:gd name="connsiteY129" fmla="*/ 1753873 h 4923795"/>
              <a:gd name="connsiteX130" fmla="*/ 50354 w 7813752"/>
              <a:gd name="connsiteY130" fmla="*/ 1464313 h 4923795"/>
              <a:gd name="connsiteX131" fmla="*/ 96074 w 7813752"/>
              <a:gd name="connsiteY131" fmla="*/ 1212853 h 4923795"/>
              <a:gd name="connsiteX132" fmla="*/ 111314 w 7813752"/>
              <a:gd name="connsiteY132" fmla="*/ 671833 h 4923795"/>
              <a:gd name="connsiteX133" fmla="*/ 19874 w 7813752"/>
              <a:gd name="connsiteY133" fmla="*/ 260353 h 4923795"/>
              <a:gd name="connsiteX134" fmla="*/ 0 w 7813752"/>
              <a:gd name="connsiteY134" fmla="*/ 216630 h 4923795"/>
              <a:gd name="connsiteX135" fmla="*/ 217993 w 7813752"/>
              <a:gd name="connsiteY135" fmla="*/ 254000 h 4923795"/>
              <a:gd name="connsiteX136" fmla="*/ 211643 w 7813752"/>
              <a:gd name="connsiteY136" fmla="*/ 95250 h 4923795"/>
              <a:gd name="connsiteX137" fmla="*/ 3964493 w 7813752"/>
              <a:gd name="connsiteY137" fmla="*/ 95250 h 4923795"/>
              <a:gd name="connsiteX138" fmla="*/ 3964493 w 7813752"/>
              <a:gd name="connsiteY138" fmla="*/ 0 h 4923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813752" h="4923795">
                <a:moveTo>
                  <a:pt x="3964493" y="0"/>
                </a:moveTo>
                <a:lnTo>
                  <a:pt x="4040693" y="50800"/>
                </a:lnTo>
                <a:lnTo>
                  <a:pt x="4072443" y="139700"/>
                </a:lnTo>
                <a:lnTo>
                  <a:pt x="4180393" y="184150"/>
                </a:lnTo>
                <a:lnTo>
                  <a:pt x="4275643" y="184150"/>
                </a:lnTo>
                <a:lnTo>
                  <a:pt x="4358193" y="247650"/>
                </a:lnTo>
                <a:lnTo>
                  <a:pt x="4472493" y="292100"/>
                </a:lnTo>
                <a:lnTo>
                  <a:pt x="4561393" y="292100"/>
                </a:lnTo>
                <a:lnTo>
                  <a:pt x="4739193" y="349250"/>
                </a:lnTo>
                <a:lnTo>
                  <a:pt x="4897943" y="260350"/>
                </a:lnTo>
                <a:lnTo>
                  <a:pt x="5393243" y="590550"/>
                </a:lnTo>
                <a:lnTo>
                  <a:pt x="5405943" y="654050"/>
                </a:lnTo>
                <a:lnTo>
                  <a:pt x="5488493" y="679450"/>
                </a:lnTo>
                <a:lnTo>
                  <a:pt x="5488493" y="755650"/>
                </a:lnTo>
                <a:lnTo>
                  <a:pt x="5571043" y="787400"/>
                </a:lnTo>
                <a:lnTo>
                  <a:pt x="5564693" y="844550"/>
                </a:lnTo>
                <a:lnTo>
                  <a:pt x="5710743" y="990600"/>
                </a:lnTo>
                <a:lnTo>
                  <a:pt x="5755193" y="1365250"/>
                </a:lnTo>
                <a:lnTo>
                  <a:pt x="5685343" y="1549400"/>
                </a:lnTo>
                <a:lnTo>
                  <a:pt x="5647243" y="1631950"/>
                </a:lnTo>
                <a:lnTo>
                  <a:pt x="5615493" y="1708150"/>
                </a:lnTo>
                <a:lnTo>
                  <a:pt x="5698043" y="1752600"/>
                </a:lnTo>
                <a:lnTo>
                  <a:pt x="5894893" y="1625600"/>
                </a:lnTo>
                <a:lnTo>
                  <a:pt x="6167943" y="1504950"/>
                </a:lnTo>
                <a:lnTo>
                  <a:pt x="6161593" y="1365250"/>
                </a:lnTo>
                <a:lnTo>
                  <a:pt x="6206043" y="1320800"/>
                </a:lnTo>
                <a:lnTo>
                  <a:pt x="6491793" y="1320800"/>
                </a:lnTo>
                <a:lnTo>
                  <a:pt x="6555293" y="1162050"/>
                </a:lnTo>
                <a:lnTo>
                  <a:pt x="6714043" y="1016000"/>
                </a:lnTo>
                <a:lnTo>
                  <a:pt x="7164893" y="1016000"/>
                </a:lnTo>
                <a:lnTo>
                  <a:pt x="7209343" y="971550"/>
                </a:lnTo>
                <a:lnTo>
                  <a:pt x="7253793" y="946150"/>
                </a:lnTo>
                <a:lnTo>
                  <a:pt x="7298243" y="908050"/>
                </a:lnTo>
                <a:lnTo>
                  <a:pt x="7361743" y="742950"/>
                </a:lnTo>
                <a:lnTo>
                  <a:pt x="7387143" y="641350"/>
                </a:lnTo>
                <a:lnTo>
                  <a:pt x="7482393" y="469900"/>
                </a:lnTo>
                <a:lnTo>
                  <a:pt x="7520493" y="520700"/>
                </a:lnTo>
                <a:lnTo>
                  <a:pt x="7615743" y="488950"/>
                </a:lnTo>
                <a:lnTo>
                  <a:pt x="7672893" y="552450"/>
                </a:lnTo>
                <a:lnTo>
                  <a:pt x="7691943" y="863600"/>
                </a:lnTo>
                <a:lnTo>
                  <a:pt x="7730043" y="914400"/>
                </a:lnTo>
                <a:lnTo>
                  <a:pt x="7813752" y="998109"/>
                </a:lnTo>
                <a:lnTo>
                  <a:pt x="7799892" y="999495"/>
                </a:lnTo>
                <a:lnTo>
                  <a:pt x="7799892" y="1098555"/>
                </a:lnTo>
                <a:lnTo>
                  <a:pt x="7609392" y="1182375"/>
                </a:lnTo>
                <a:lnTo>
                  <a:pt x="7540812" y="1136655"/>
                </a:lnTo>
                <a:lnTo>
                  <a:pt x="7472232" y="1258575"/>
                </a:lnTo>
                <a:lnTo>
                  <a:pt x="7357932" y="1311915"/>
                </a:lnTo>
                <a:lnTo>
                  <a:pt x="7281732" y="1441455"/>
                </a:lnTo>
                <a:lnTo>
                  <a:pt x="7304592" y="1502415"/>
                </a:lnTo>
                <a:lnTo>
                  <a:pt x="7274112" y="1586235"/>
                </a:lnTo>
                <a:lnTo>
                  <a:pt x="7342692" y="1715775"/>
                </a:lnTo>
                <a:lnTo>
                  <a:pt x="7121712" y="1830075"/>
                </a:lnTo>
                <a:lnTo>
                  <a:pt x="6870252" y="1906275"/>
                </a:lnTo>
                <a:lnTo>
                  <a:pt x="7022652" y="1929135"/>
                </a:lnTo>
                <a:lnTo>
                  <a:pt x="6855012" y="1997715"/>
                </a:lnTo>
                <a:lnTo>
                  <a:pt x="6801672" y="2150115"/>
                </a:lnTo>
                <a:lnTo>
                  <a:pt x="6740712" y="2294895"/>
                </a:lnTo>
                <a:lnTo>
                  <a:pt x="6672132" y="2249175"/>
                </a:lnTo>
                <a:lnTo>
                  <a:pt x="6694992" y="2409195"/>
                </a:lnTo>
                <a:lnTo>
                  <a:pt x="6618792" y="2622555"/>
                </a:lnTo>
                <a:lnTo>
                  <a:pt x="6618792" y="2515875"/>
                </a:lnTo>
                <a:lnTo>
                  <a:pt x="6580692" y="2439675"/>
                </a:lnTo>
                <a:lnTo>
                  <a:pt x="6565452" y="2355855"/>
                </a:lnTo>
                <a:lnTo>
                  <a:pt x="6565452" y="2241555"/>
                </a:lnTo>
                <a:lnTo>
                  <a:pt x="6527352" y="2416815"/>
                </a:lnTo>
                <a:lnTo>
                  <a:pt x="6542592" y="2515875"/>
                </a:lnTo>
                <a:lnTo>
                  <a:pt x="6550212" y="2630175"/>
                </a:lnTo>
                <a:lnTo>
                  <a:pt x="6588312" y="2637795"/>
                </a:lnTo>
                <a:lnTo>
                  <a:pt x="6618792" y="3011175"/>
                </a:lnTo>
                <a:lnTo>
                  <a:pt x="6565452" y="3072135"/>
                </a:lnTo>
                <a:lnTo>
                  <a:pt x="6359712" y="3216915"/>
                </a:lnTo>
                <a:lnTo>
                  <a:pt x="6321612" y="3285495"/>
                </a:lnTo>
                <a:lnTo>
                  <a:pt x="6192072" y="3354075"/>
                </a:lnTo>
                <a:lnTo>
                  <a:pt x="6161592" y="3437895"/>
                </a:lnTo>
                <a:lnTo>
                  <a:pt x="5986332" y="3605535"/>
                </a:lnTo>
                <a:lnTo>
                  <a:pt x="5894892" y="3681735"/>
                </a:lnTo>
                <a:lnTo>
                  <a:pt x="5856792" y="3887475"/>
                </a:lnTo>
                <a:lnTo>
                  <a:pt x="5879652" y="4123695"/>
                </a:lnTo>
                <a:lnTo>
                  <a:pt x="5993952" y="4504695"/>
                </a:lnTo>
                <a:lnTo>
                  <a:pt x="6024432" y="4725675"/>
                </a:lnTo>
                <a:lnTo>
                  <a:pt x="5986332" y="4923795"/>
                </a:lnTo>
                <a:lnTo>
                  <a:pt x="5902512" y="4916175"/>
                </a:lnTo>
                <a:lnTo>
                  <a:pt x="5864412" y="4786635"/>
                </a:lnTo>
                <a:lnTo>
                  <a:pt x="5757732" y="4664715"/>
                </a:lnTo>
                <a:lnTo>
                  <a:pt x="5658672" y="4497075"/>
                </a:lnTo>
                <a:lnTo>
                  <a:pt x="5673912" y="4237995"/>
                </a:lnTo>
                <a:lnTo>
                  <a:pt x="5536752" y="4047495"/>
                </a:lnTo>
                <a:lnTo>
                  <a:pt x="5384352" y="4123695"/>
                </a:lnTo>
                <a:lnTo>
                  <a:pt x="5201472" y="3986535"/>
                </a:lnTo>
                <a:lnTo>
                  <a:pt x="4950012" y="3986535"/>
                </a:lnTo>
                <a:lnTo>
                  <a:pt x="4706172" y="3986535"/>
                </a:lnTo>
                <a:lnTo>
                  <a:pt x="4759512" y="4116075"/>
                </a:lnTo>
                <a:lnTo>
                  <a:pt x="4706172" y="4199895"/>
                </a:lnTo>
                <a:lnTo>
                  <a:pt x="4569012" y="4207515"/>
                </a:lnTo>
                <a:lnTo>
                  <a:pt x="4447092" y="4070355"/>
                </a:lnTo>
                <a:lnTo>
                  <a:pt x="4416612" y="4131315"/>
                </a:lnTo>
                <a:lnTo>
                  <a:pt x="4111812" y="4138935"/>
                </a:lnTo>
                <a:lnTo>
                  <a:pt x="4027992" y="4276095"/>
                </a:lnTo>
                <a:lnTo>
                  <a:pt x="3807012" y="4337055"/>
                </a:lnTo>
                <a:lnTo>
                  <a:pt x="3723192" y="4489455"/>
                </a:lnTo>
                <a:lnTo>
                  <a:pt x="3692712" y="4740915"/>
                </a:lnTo>
                <a:lnTo>
                  <a:pt x="3723178" y="4820126"/>
                </a:lnTo>
                <a:lnTo>
                  <a:pt x="3469194" y="4743451"/>
                </a:lnTo>
                <a:lnTo>
                  <a:pt x="3412044" y="4521201"/>
                </a:lnTo>
                <a:lnTo>
                  <a:pt x="3342194" y="4457701"/>
                </a:lnTo>
                <a:lnTo>
                  <a:pt x="3246944" y="4216401"/>
                </a:lnTo>
                <a:lnTo>
                  <a:pt x="3151694" y="4114801"/>
                </a:lnTo>
                <a:lnTo>
                  <a:pt x="2992944" y="4114801"/>
                </a:lnTo>
                <a:lnTo>
                  <a:pt x="2916744" y="4273551"/>
                </a:lnTo>
                <a:lnTo>
                  <a:pt x="2751644" y="4171951"/>
                </a:lnTo>
                <a:lnTo>
                  <a:pt x="2650044" y="3937001"/>
                </a:lnTo>
                <a:lnTo>
                  <a:pt x="2465894" y="3746501"/>
                </a:lnTo>
                <a:lnTo>
                  <a:pt x="2249994" y="3746501"/>
                </a:lnTo>
                <a:lnTo>
                  <a:pt x="2230944" y="3816351"/>
                </a:lnTo>
                <a:lnTo>
                  <a:pt x="1868994" y="3816351"/>
                </a:lnTo>
                <a:lnTo>
                  <a:pt x="1348294" y="3606801"/>
                </a:lnTo>
                <a:lnTo>
                  <a:pt x="1373694" y="3556001"/>
                </a:lnTo>
                <a:lnTo>
                  <a:pt x="1063410" y="3584731"/>
                </a:lnTo>
                <a:lnTo>
                  <a:pt x="1025714" y="3475993"/>
                </a:lnTo>
                <a:lnTo>
                  <a:pt x="835214" y="3315973"/>
                </a:lnTo>
                <a:lnTo>
                  <a:pt x="583754" y="3186433"/>
                </a:lnTo>
                <a:lnTo>
                  <a:pt x="538034" y="3041653"/>
                </a:lnTo>
                <a:lnTo>
                  <a:pt x="385634" y="2805433"/>
                </a:lnTo>
                <a:lnTo>
                  <a:pt x="339914" y="2592073"/>
                </a:lnTo>
                <a:lnTo>
                  <a:pt x="301814" y="2531113"/>
                </a:lnTo>
                <a:lnTo>
                  <a:pt x="172274" y="2355853"/>
                </a:lnTo>
                <a:lnTo>
                  <a:pt x="149414" y="2218693"/>
                </a:lnTo>
                <a:lnTo>
                  <a:pt x="42734" y="2012953"/>
                </a:lnTo>
                <a:lnTo>
                  <a:pt x="118934" y="1753873"/>
                </a:lnTo>
                <a:lnTo>
                  <a:pt x="50354" y="1464313"/>
                </a:lnTo>
                <a:lnTo>
                  <a:pt x="96074" y="1212853"/>
                </a:lnTo>
                <a:lnTo>
                  <a:pt x="111314" y="671833"/>
                </a:lnTo>
                <a:lnTo>
                  <a:pt x="19874" y="260353"/>
                </a:lnTo>
                <a:lnTo>
                  <a:pt x="0" y="216630"/>
                </a:lnTo>
                <a:lnTo>
                  <a:pt x="217993" y="254000"/>
                </a:lnTo>
                <a:lnTo>
                  <a:pt x="211643" y="95250"/>
                </a:lnTo>
                <a:lnTo>
                  <a:pt x="3964493" y="95250"/>
                </a:lnTo>
                <a:lnTo>
                  <a:pt x="3964493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FFF8FD4D-B1E3-4AFB-B6B3-63DA7AC3075B}"/>
              </a:ext>
            </a:extLst>
          </p:cNvPr>
          <p:cNvGrpSpPr/>
          <p:nvPr/>
        </p:nvGrpSpPr>
        <p:grpSpPr>
          <a:xfrm>
            <a:off x="160886" y="1306464"/>
            <a:ext cx="9708164" cy="5334916"/>
            <a:chOff x="160886" y="1302015"/>
            <a:chExt cx="9708164" cy="5355632"/>
          </a:xfrm>
        </p:grpSpPr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788C5403-DACA-466C-90FC-0D6E78F62A2E}"/>
                </a:ext>
              </a:extLst>
            </p:cNvPr>
            <p:cNvSpPr txBox="1"/>
            <p:nvPr/>
          </p:nvSpPr>
          <p:spPr>
            <a:xfrm>
              <a:off x="925993" y="1402377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ワシントン州</a:t>
              </a: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5727A1DD-66BA-47DB-8A9F-30F743AF7803}"/>
                </a:ext>
              </a:extLst>
            </p:cNvPr>
            <p:cNvSpPr txBox="1"/>
            <p:nvPr/>
          </p:nvSpPr>
          <p:spPr>
            <a:xfrm>
              <a:off x="8029424" y="1898418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メイン州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4F15F2E7-A72B-4991-895F-10A6134FFD00}"/>
                </a:ext>
              </a:extLst>
            </p:cNvPr>
            <p:cNvSpPr txBox="1"/>
            <p:nvPr/>
          </p:nvSpPr>
          <p:spPr>
            <a:xfrm>
              <a:off x="8658461" y="2595505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バーモント州</a:t>
              </a: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C891FE84-C8B7-4CD0-B855-595B7A3D14CE}"/>
                </a:ext>
              </a:extLst>
            </p:cNvPr>
            <p:cNvSpPr txBox="1"/>
            <p:nvPr/>
          </p:nvSpPr>
          <p:spPr>
            <a:xfrm>
              <a:off x="810706" y="3613680"/>
              <a:ext cx="10054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カリフォルニア州</a:t>
              </a: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891C54CB-4B9E-4B54-BF96-F37CD02EFE4F}"/>
                </a:ext>
              </a:extLst>
            </p:cNvPr>
            <p:cNvSpPr txBox="1"/>
            <p:nvPr/>
          </p:nvSpPr>
          <p:spPr>
            <a:xfrm>
              <a:off x="1002063" y="2182723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オレゴン州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DD6EA2C8-DC88-4CB6-A2E1-B3FD881E6B6B}"/>
                </a:ext>
              </a:extLst>
            </p:cNvPr>
            <p:cNvSpPr txBox="1"/>
            <p:nvPr/>
          </p:nvSpPr>
          <p:spPr>
            <a:xfrm>
              <a:off x="2503161" y="1451342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モンタナ州</a:t>
              </a: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53DAD615-7BF4-43F2-A0FB-7572CC5CE2DE}"/>
                </a:ext>
              </a:extLst>
            </p:cNvPr>
            <p:cNvSpPr txBox="1"/>
            <p:nvPr/>
          </p:nvSpPr>
          <p:spPr>
            <a:xfrm>
              <a:off x="1893289" y="2241371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アイダホ州</a:t>
              </a: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5CA1A8DA-E16C-4813-B6F4-255AADE02217}"/>
                </a:ext>
              </a:extLst>
            </p:cNvPr>
            <p:cNvSpPr txBox="1"/>
            <p:nvPr/>
          </p:nvSpPr>
          <p:spPr>
            <a:xfrm>
              <a:off x="1561762" y="3067278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ネバダ州</a:t>
              </a: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A4E3B8F1-345B-40C6-87DA-2ED16CFE6964}"/>
                </a:ext>
              </a:extLst>
            </p:cNvPr>
            <p:cNvSpPr txBox="1"/>
            <p:nvPr/>
          </p:nvSpPr>
          <p:spPr>
            <a:xfrm>
              <a:off x="2220833" y="4117073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アリゾナ州</a:t>
              </a: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E83E36B0-0FFA-4370-83A6-E76496BB3FF9}"/>
                </a:ext>
              </a:extLst>
            </p:cNvPr>
            <p:cNvSpPr txBox="1"/>
            <p:nvPr/>
          </p:nvSpPr>
          <p:spPr>
            <a:xfrm>
              <a:off x="2703358" y="2358269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ワイオミング州</a:t>
              </a: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7C61BF2A-2586-4CBE-8365-EECF977474BF}"/>
                </a:ext>
              </a:extLst>
            </p:cNvPr>
            <p:cNvSpPr txBox="1"/>
            <p:nvPr/>
          </p:nvSpPr>
          <p:spPr>
            <a:xfrm>
              <a:off x="2324195" y="3181285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ユタ州</a:t>
              </a: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6BF3937A-152B-48F6-9264-EB0A5B77444A}"/>
                </a:ext>
              </a:extLst>
            </p:cNvPr>
            <p:cNvSpPr txBox="1"/>
            <p:nvPr/>
          </p:nvSpPr>
          <p:spPr>
            <a:xfrm>
              <a:off x="3057961" y="3230664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コロラド州</a:t>
              </a: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BFCA19F1-2994-45EF-8CFE-033F5B686C77}"/>
                </a:ext>
              </a:extLst>
            </p:cNvPr>
            <p:cNvSpPr txBox="1"/>
            <p:nvPr/>
          </p:nvSpPr>
          <p:spPr>
            <a:xfrm>
              <a:off x="2990575" y="4074115"/>
              <a:ext cx="6976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メキシコ州</a:t>
              </a: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C02064F7-0CA1-4DAE-810F-AA360E71A911}"/>
                </a:ext>
              </a:extLst>
            </p:cNvPr>
            <p:cNvSpPr txBox="1"/>
            <p:nvPr/>
          </p:nvSpPr>
          <p:spPr>
            <a:xfrm>
              <a:off x="3777328" y="1302015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ノース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ダコタ州</a:t>
              </a: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1F3B1EB8-660B-438B-8254-C167807CCF1E}"/>
                </a:ext>
              </a:extLst>
            </p:cNvPr>
            <p:cNvSpPr txBox="1"/>
            <p:nvPr/>
          </p:nvSpPr>
          <p:spPr>
            <a:xfrm>
              <a:off x="3829982" y="1972815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サウス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ダゴタ州</a:t>
              </a: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A846BAAA-414D-457B-8CA1-FF5803C55AE5}"/>
                </a:ext>
              </a:extLst>
            </p:cNvPr>
            <p:cNvSpPr txBox="1"/>
            <p:nvPr/>
          </p:nvSpPr>
          <p:spPr>
            <a:xfrm>
              <a:off x="4046823" y="331454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カンザス州</a:t>
              </a: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9E1F0CA3-F8B5-45D4-A4DB-0DC3C7A6B8A9}"/>
                </a:ext>
              </a:extLst>
            </p:cNvPr>
            <p:cNvSpPr txBox="1"/>
            <p:nvPr/>
          </p:nvSpPr>
          <p:spPr>
            <a:xfrm>
              <a:off x="3761038" y="2666815"/>
              <a:ext cx="8002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ネブラスカ州</a:t>
              </a: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6B1A929F-0A0B-459B-BCDE-F39327A1473C}"/>
                </a:ext>
              </a:extLst>
            </p:cNvPr>
            <p:cNvSpPr txBox="1"/>
            <p:nvPr/>
          </p:nvSpPr>
          <p:spPr>
            <a:xfrm>
              <a:off x="3879850" y="467795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テキサス州</a:t>
              </a: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8B535C24-DB66-4ED8-AACC-E63DBB22587C}"/>
                </a:ext>
              </a:extLst>
            </p:cNvPr>
            <p:cNvSpPr txBox="1"/>
            <p:nvPr/>
          </p:nvSpPr>
          <p:spPr>
            <a:xfrm>
              <a:off x="4108534" y="3882579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オクラホマ州</a:t>
              </a: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72104DA6-BD8B-47F7-B154-0C6939991C0E}"/>
                </a:ext>
              </a:extLst>
            </p:cNvPr>
            <p:cNvSpPr txBox="1"/>
            <p:nvPr/>
          </p:nvSpPr>
          <p:spPr>
            <a:xfrm>
              <a:off x="5858624" y="216887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ミシガン州</a:t>
              </a: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F18CA392-8F91-4D31-BF41-E8A83F26D707}"/>
                </a:ext>
              </a:extLst>
            </p:cNvPr>
            <p:cNvSpPr txBox="1"/>
            <p:nvPr/>
          </p:nvSpPr>
          <p:spPr>
            <a:xfrm>
              <a:off x="8658461" y="2428075"/>
              <a:ext cx="121058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ニューハンプシャー州</a:t>
              </a: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1AAD921A-4C04-4224-B9F2-AD03C09F028D}"/>
                </a:ext>
              </a:extLst>
            </p:cNvPr>
            <p:cNvSpPr txBox="1"/>
            <p:nvPr/>
          </p:nvSpPr>
          <p:spPr>
            <a:xfrm>
              <a:off x="8658461" y="2769915"/>
              <a:ext cx="11079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マサチューセッツ州</a:t>
              </a: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66DE0638-5705-480B-BD7A-65FF3FC0D057}"/>
                </a:ext>
              </a:extLst>
            </p:cNvPr>
            <p:cNvSpPr txBox="1"/>
            <p:nvPr/>
          </p:nvSpPr>
          <p:spPr>
            <a:xfrm>
              <a:off x="8658461" y="2929167"/>
              <a:ext cx="11079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ロードアイランド州</a:t>
              </a: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D63ABBBA-3353-4996-8DF2-27D0651F53F1}"/>
                </a:ext>
              </a:extLst>
            </p:cNvPr>
            <p:cNvSpPr txBox="1"/>
            <p:nvPr/>
          </p:nvSpPr>
          <p:spPr>
            <a:xfrm>
              <a:off x="8658461" y="3088139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コネチカット州</a:t>
              </a: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4B688BEC-F883-40B6-AC66-527C76CD6CF8}"/>
                </a:ext>
              </a:extLst>
            </p:cNvPr>
            <p:cNvSpPr txBox="1"/>
            <p:nvPr/>
          </p:nvSpPr>
          <p:spPr>
            <a:xfrm>
              <a:off x="4547274" y="1755492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ミネソタ州</a:t>
              </a:r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9E3AFA23-EE38-478A-A3B6-A3878A4F9B7F}"/>
                </a:ext>
              </a:extLst>
            </p:cNvPr>
            <p:cNvSpPr txBox="1"/>
            <p:nvPr/>
          </p:nvSpPr>
          <p:spPr>
            <a:xfrm>
              <a:off x="4698405" y="2578289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アイオワ州</a:t>
              </a: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6BFAE86D-020A-47DD-BC3E-0A022B8CC867}"/>
                </a:ext>
              </a:extLst>
            </p:cNvPr>
            <p:cNvSpPr txBox="1"/>
            <p:nvPr/>
          </p:nvSpPr>
          <p:spPr>
            <a:xfrm>
              <a:off x="4812738" y="3320504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ミズーリ州</a:t>
              </a: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242CC90D-B755-4FDC-9810-DF38956F9F94}"/>
                </a:ext>
              </a:extLst>
            </p:cNvPr>
            <p:cNvSpPr txBox="1"/>
            <p:nvPr/>
          </p:nvSpPr>
          <p:spPr>
            <a:xfrm>
              <a:off x="5204669" y="1992377"/>
              <a:ext cx="6976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ウィスコン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シン州</a:t>
              </a: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C4F17019-024A-4E76-A00A-A545B3D5D951}"/>
                </a:ext>
              </a:extLst>
            </p:cNvPr>
            <p:cNvSpPr txBox="1"/>
            <p:nvPr/>
          </p:nvSpPr>
          <p:spPr>
            <a:xfrm>
              <a:off x="4877667" y="3981270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アーカン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ソー州</a:t>
              </a: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3F487C8C-E221-4ED4-B00B-99F22DAF8502}"/>
                </a:ext>
              </a:extLst>
            </p:cNvPr>
            <p:cNvSpPr txBox="1"/>
            <p:nvPr/>
          </p:nvSpPr>
          <p:spPr>
            <a:xfrm>
              <a:off x="4871025" y="4903057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ルイジアナ州</a:t>
              </a: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279E89AD-029D-4E71-A7A2-DB3E774788D0}"/>
                </a:ext>
              </a:extLst>
            </p:cNvPr>
            <p:cNvSpPr txBox="1"/>
            <p:nvPr/>
          </p:nvSpPr>
          <p:spPr>
            <a:xfrm>
              <a:off x="5603749" y="3859561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テネシー州</a:t>
              </a: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A56F13EA-B2AA-4ED6-B90E-0BD0465F6617}"/>
                </a:ext>
              </a:extLst>
            </p:cNvPr>
            <p:cNvSpPr txBox="1"/>
            <p:nvPr/>
          </p:nvSpPr>
          <p:spPr>
            <a:xfrm>
              <a:off x="6576610" y="3780068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ノース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カロライナ州</a:t>
              </a: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3312B467-B888-4CFD-9886-8801413D4E04}"/>
                </a:ext>
              </a:extLst>
            </p:cNvPr>
            <p:cNvSpPr txBox="1"/>
            <p:nvPr/>
          </p:nvSpPr>
          <p:spPr>
            <a:xfrm>
              <a:off x="6016177" y="4441464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ジョージア州</a:t>
              </a: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32EAB176-FF56-4EB5-B61D-06D81E06D048}"/>
                </a:ext>
              </a:extLst>
            </p:cNvPr>
            <p:cNvSpPr txBox="1"/>
            <p:nvPr/>
          </p:nvSpPr>
          <p:spPr>
            <a:xfrm>
              <a:off x="5245811" y="435378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ミシ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シッピ州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6D245B74-71AD-4D78-9E5F-066A433C4A01}"/>
                </a:ext>
              </a:extLst>
            </p:cNvPr>
            <p:cNvSpPr txBox="1"/>
            <p:nvPr/>
          </p:nvSpPr>
          <p:spPr>
            <a:xfrm>
              <a:off x="5599078" y="4586428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アラバマ州</a:t>
              </a: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BA317F6C-AE3A-4938-92B0-714AA736548C}"/>
                </a:ext>
              </a:extLst>
            </p:cNvPr>
            <p:cNvSpPr txBox="1"/>
            <p:nvPr/>
          </p:nvSpPr>
          <p:spPr>
            <a:xfrm>
              <a:off x="6286043" y="5364069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フロリダ州</a:t>
              </a: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AF637B19-C50E-4F91-AFAB-A794C827B055}"/>
                </a:ext>
              </a:extLst>
            </p:cNvPr>
            <p:cNvSpPr txBox="1"/>
            <p:nvPr/>
          </p:nvSpPr>
          <p:spPr>
            <a:xfrm>
              <a:off x="5209432" y="2979078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イリノイ州</a:t>
              </a: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1008584A-751F-4A5F-A27E-C44864EDEA52}"/>
                </a:ext>
              </a:extLst>
            </p:cNvPr>
            <p:cNvSpPr txBox="1"/>
            <p:nvPr/>
          </p:nvSpPr>
          <p:spPr>
            <a:xfrm>
              <a:off x="5736380" y="2945410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インディ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アナ州</a:t>
              </a: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39665976-D2D1-4F88-9553-1437C6E75ED0}"/>
                </a:ext>
              </a:extLst>
            </p:cNvPr>
            <p:cNvSpPr txBox="1"/>
            <p:nvPr/>
          </p:nvSpPr>
          <p:spPr>
            <a:xfrm>
              <a:off x="5688039" y="3534894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ケンタッキー州</a:t>
              </a: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62554358-A4BB-45B1-A18B-5865EB8196D9}"/>
                </a:ext>
              </a:extLst>
            </p:cNvPr>
            <p:cNvSpPr txBox="1"/>
            <p:nvPr/>
          </p:nvSpPr>
          <p:spPr>
            <a:xfrm>
              <a:off x="6132940" y="2945758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オハイオ州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4167151F-FCBE-4193-AB45-0A97F6BD0F4B}"/>
                </a:ext>
              </a:extLst>
            </p:cNvPr>
            <p:cNvSpPr txBox="1"/>
            <p:nvPr/>
          </p:nvSpPr>
          <p:spPr>
            <a:xfrm>
              <a:off x="7098856" y="2330191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ヨーク州</a:t>
              </a: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357F9897-CB80-4F98-84B3-BFB1683ED14E}"/>
                </a:ext>
              </a:extLst>
            </p:cNvPr>
            <p:cNvSpPr txBox="1"/>
            <p:nvPr/>
          </p:nvSpPr>
          <p:spPr>
            <a:xfrm>
              <a:off x="8056131" y="3286356"/>
              <a:ext cx="11079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ニュージャージー州</a:t>
              </a: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16ED01F6-8B39-4EE6-AB8B-5F1E808674E2}"/>
                </a:ext>
              </a:extLst>
            </p:cNvPr>
            <p:cNvSpPr txBox="1"/>
            <p:nvPr/>
          </p:nvSpPr>
          <p:spPr>
            <a:xfrm>
              <a:off x="6834674" y="2762445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ペンシル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ベニア州</a:t>
              </a: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7A521DA1-E9B1-48D2-A8E4-217133C2B361}"/>
                </a:ext>
              </a:extLst>
            </p:cNvPr>
            <p:cNvSpPr txBox="1"/>
            <p:nvPr/>
          </p:nvSpPr>
          <p:spPr>
            <a:xfrm>
              <a:off x="8056131" y="3456458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デラウェア州</a:t>
              </a:r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2B4D03C6-30F8-452D-8682-E6A8B4969ADC}"/>
                </a:ext>
              </a:extLst>
            </p:cNvPr>
            <p:cNvSpPr txBox="1"/>
            <p:nvPr/>
          </p:nvSpPr>
          <p:spPr>
            <a:xfrm>
              <a:off x="6527452" y="3641104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バージニア州</a:t>
              </a: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9F890F80-7921-414A-8960-0E95FBE911E0}"/>
                </a:ext>
              </a:extLst>
            </p:cNvPr>
            <p:cNvSpPr txBox="1"/>
            <p:nvPr/>
          </p:nvSpPr>
          <p:spPr>
            <a:xfrm>
              <a:off x="8056131" y="3637204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メリーランド州</a:t>
              </a: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1B171520-DE32-4943-88CD-C6B5720D61A5}"/>
                </a:ext>
              </a:extLst>
            </p:cNvPr>
            <p:cNvSpPr txBox="1"/>
            <p:nvPr/>
          </p:nvSpPr>
          <p:spPr>
            <a:xfrm>
              <a:off x="6341796" y="323655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ウェスト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バージニア州</a:t>
              </a: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70CC60FD-0F04-425F-8ED6-142B7CAAB849}"/>
                </a:ext>
              </a:extLst>
            </p:cNvPr>
            <p:cNvSpPr txBox="1"/>
            <p:nvPr/>
          </p:nvSpPr>
          <p:spPr>
            <a:xfrm>
              <a:off x="8326941" y="5213602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アラスカ州</a:t>
              </a: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BE2FCB5C-6B58-46B1-8102-A93EB974DFAC}"/>
                </a:ext>
              </a:extLst>
            </p:cNvPr>
            <p:cNvSpPr txBox="1"/>
            <p:nvPr/>
          </p:nvSpPr>
          <p:spPr>
            <a:xfrm>
              <a:off x="160886" y="6442203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ハワイ州</a:t>
              </a:r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F8326B9E-799D-446B-B56C-79B45C14624E}"/>
                </a:ext>
              </a:extLst>
            </p:cNvPr>
            <p:cNvSpPr txBox="1"/>
            <p:nvPr/>
          </p:nvSpPr>
          <p:spPr>
            <a:xfrm>
              <a:off x="6399071" y="4184507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サウス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カロライナ州</a:t>
              </a: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B9E490BB-47B6-4072-A499-8676FAED13D9}"/>
                </a:ext>
              </a:extLst>
            </p:cNvPr>
            <p:cNvSpPr/>
            <p:nvPr/>
          </p:nvSpPr>
          <p:spPr>
            <a:xfrm>
              <a:off x="7991475" y="2250439"/>
              <a:ext cx="1809750" cy="339725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0" h="339725">
                  <a:moveTo>
                    <a:pt x="0" y="0"/>
                  </a:moveTo>
                  <a:lnTo>
                    <a:pt x="714375" y="339725"/>
                  </a:lnTo>
                  <a:lnTo>
                    <a:pt x="1809750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548BE425-A242-45F5-987B-ED36DAD5C6B8}"/>
                </a:ext>
              </a:extLst>
            </p:cNvPr>
            <p:cNvSpPr/>
            <p:nvPr/>
          </p:nvSpPr>
          <p:spPr>
            <a:xfrm>
              <a:off x="7791449" y="2310764"/>
              <a:ext cx="1614358" cy="446088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229438"/>
                <a:gd name="connsiteY0" fmla="*/ 0 h 339725"/>
                <a:gd name="connsiteX1" fmla="*/ 714375 w 1229438"/>
                <a:gd name="connsiteY1" fmla="*/ 339725 h 339725"/>
                <a:gd name="connsiteX2" fmla="*/ 1229438 w 1229438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9438" h="339725">
                  <a:moveTo>
                    <a:pt x="0" y="0"/>
                  </a:moveTo>
                  <a:lnTo>
                    <a:pt x="714375" y="339725"/>
                  </a:lnTo>
                  <a:lnTo>
                    <a:pt x="1229438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093A132D-F428-4DD7-A750-15181536D705}"/>
                </a:ext>
              </a:extLst>
            </p:cNvPr>
            <p:cNvSpPr/>
            <p:nvPr/>
          </p:nvSpPr>
          <p:spPr>
            <a:xfrm>
              <a:off x="7978774" y="2596514"/>
              <a:ext cx="1738313" cy="339725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738313"/>
                <a:gd name="connsiteY0" fmla="*/ 0 h 339725"/>
                <a:gd name="connsiteX1" fmla="*/ 714375 w 1738313"/>
                <a:gd name="connsiteY1" fmla="*/ 339725 h 339725"/>
                <a:gd name="connsiteX2" fmla="*/ 1738313 w 1738313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8313" h="339725">
                  <a:moveTo>
                    <a:pt x="0" y="0"/>
                  </a:moveTo>
                  <a:lnTo>
                    <a:pt x="714375" y="339725"/>
                  </a:lnTo>
                  <a:lnTo>
                    <a:pt x="1738313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E1143168-3CDB-42B0-A1AF-B89F92E55647}"/>
                </a:ext>
              </a:extLst>
            </p:cNvPr>
            <p:cNvSpPr/>
            <p:nvPr/>
          </p:nvSpPr>
          <p:spPr>
            <a:xfrm>
              <a:off x="8000999" y="2745739"/>
              <a:ext cx="1721643" cy="339725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721643"/>
                <a:gd name="connsiteY0" fmla="*/ 0 h 339725"/>
                <a:gd name="connsiteX1" fmla="*/ 714375 w 1721643"/>
                <a:gd name="connsiteY1" fmla="*/ 339725 h 339725"/>
                <a:gd name="connsiteX2" fmla="*/ 1721643 w 1721643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1643" h="339725">
                  <a:moveTo>
                    <a:pt x="0" y="0"/>
                  </a:moveTo>
                  <a:lnTo>
                    <a:pt x="714375" y="339725"/>
                  </a:lnTo>
                  <a:lnTo>
                    <a:pt x="1721643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D0F82531-C0D3-4542-B286-8CAFF902C59A}"/>
                </a:ext>
              </a:extLst>
            </p:cNvPr>
            <p:cNvSpPr/>
            <p:nvPr/>
          </p:nvSpPr>
          <p:spPr>
            <a:xfrm>
              <a:off x="7826374" y="2809239"/>
              <a:ext cx="1694531" cy="436553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8682" h="339725">
                  <a:moveTo>
                    <a:pt x="0" y="0"/>
                  </a:moveTo>
                  <a:lnTo>
                    <a:pt x="714375" y="339725"/>
                  </a:lnTo>
                  <a:lnTo>
                    <a:pt x="1318682" y="337872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A674CB6-F870-453D-AE03-89DA4F45033B}"/>
                </a:ext>
              </a:extLst>
            </p:cNvPr>
            <p:cNvSpPr/>
            <p:nvPr/>
          </p:nvSpPr>
          <p:spPr>
            <a:xfrm>
              <a:off x="7538245" y="3166428"/>
              <a:ext cx="1560908" cy="282502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  <a:gd name="connsiteX0" fmla="*/ 0 w 2086125"/>
                <a:gd name="connsiteY0" fmla="*/ 0 h 339725"/>
                <a:gd name="connsiteX1" fmla="*/ 714375 w 2086125"/>
                <a:gd name="connsiteY1" fmla="*/ 339725 h 339725"/>
                <a:gd name="connsiteX2" fmla="*/ 2086125 w 2086125"/>
                <a:gd name="connsiteY2" fmla="*/ 326417 h 339725"/>
                <a:gd name="connsiteX0" fmla="*/ 0 w 1857038"/>
                <a:gd name="connsiteY0" fmla="*/ 0 h 339725"/>
                <a:gd name="connsiteX1" fmla="*/ 714375 w 1857038"/>
                <a:gd name="connsiteY1" fmla="*/ 339725 h 339725"/>
                <a:gd name="connsiteX2" fmla="*/ 1857038 w 1857038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7083" h="339725">
                  <a:moveTo>
                    <a:pt x="0" y="0"/>
                  </a:moveTo>
                  <a:lnTo>
                    <a:pt x="714375" y="339725"/>
                  </a:lnTo>
                  <a:lnTo>
                    <a:pt x="1877083" y="326417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A56BA944-0F55-4A0D-B987-3502285B6B9B}"/>
                </a:ext>
              </a:extLst>
            </p:cNvPr>
            <p:cNvSpPr/>
            <p:nvPr/>
          </p:nvSpPr>
          <p:spPr>
            <a:xfrm>
              <a:off x="7473951" y="3337878"/>
              <a:ext cx="1398983" cy="282502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  <a:gd name="connsiteX0" fmla="*/ 0 w 2086125"/>
                <a:gd name="connsiteY0" fmla="*/ 0 h 339725"/>
                <a:gd name="connsiteX1" fmla="*/ 714375 w 2086125"/>
                <a:gd name="connsiteY1" fmla="*/ 339725 h 339725"/>
                <a:gd name="connsiteX2" fmla="*/ 2086125 w 2086125"/>
                <a:gd name="connsiteY2" fmla="*/ 326417 h 339725"/>
                <a:gd name="connsiteX0" fmla="*/ 0 w 1857038"/>
                <a:gd name="connsiteY0" fmla="*/ 0 h 339725"/>
                <a:gd name="connsiteX1" fmla="*/ 714375 w 1857038"/>
                <a:gd name="connsiteY1" fmla="*/ 339725 h 339725"/>
                <a:gd name="connsiteX2" fmla="*/ 1857038 w 1857038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679495"/>
                <a:gd name="connsiteY0" fmla="*/ 0 h 339725"/>
                <a:gd name="connsiteX1" fmla="*/ 714375 w 1679495"/>
                <a:gd name="connsiteY1" fmla="*/ 339725 h 339725"/>
                <a:gd name="connsiteX2" fmla="*/ 1679495 w 1679495"/>
                <a:gd name="connsiteY2" fmla="*/ 326417 h 339725"/>
                <a:gd name="connsiteX0" fmla="*/ 0 w 1682358"/>
                <a:gd name="connsiteY0" fmla="*/ 0 h 339725"/>
                <a:gd name="connsiteX1" fmla="*/ 714375 w 1682358"/>
                <a:gd name="connsiteY1" fmla="*/ 339725 h 339725"/>
                <a:gd name="connsiteX2" fmla="*/ 1682358 w 1682358"/>
                <a:gd name="connsiteY2" fmla="*/ 332144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2358" h="339725">
                  <a:moveTo>
                    <a:pt x="0" y="0"/>
                  </a:moveTo>
                  <a:lnTo>
                    <a:pt x="714375" y="339725"/>
                  </a:lnTo>
                  <a:lnTo>
                    <a:pt x="1682358" y="332144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E2BAE69C-41D1-40FB-AB84-4E9E1138C22F}"/>
                </a:ext>
              </a:extLst>
            </p:cNvPr>
            <p:cNvSpPr/>
            <p:nvPr/>
          </p:nvSpPr>
          <p:spPr>
            <a:xfrm>
              <a:off x="7290594" y="3392646"/>
              <a:ext cx="1631135" cy="403817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  <a:gd name="connsiteX0" fmla="*/ 0 w 2086125"/>
                <a:gd name="connsiteY0" fmla="*/ 0 h 339725"/>
                <a:gd name="connsiteX1" fmla="*/ 714375 w 2086125"/>
                <a:gd name="connsiteY1" fmla="*/ 339725 h 339725"/>
                <a:gd name="connsiteX2" fmla="*/ 2086125 w 2086125"/>
                <a:gd name="connsiteY2" fmla="*/ 326417 h 339725"/>
                <a:gd name="connsiteX0" fmla="*/ 0 w 1857038"/>
                <a:gd name="connsiteY0" fmla="*/ 0 h 339725"/>
                <a:gd name="connsiteX1" fmla="*/ 714375 w 1857038"/>
                <a:gd name="connsiteY1" fmla="*/ 339725 h 339725"/>
                <a:gd name="connsiteX2" fmla="*/ 1857038 w 1857038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372249"/>
                <a:gd name="connsiteY0" fmla="*/ 0 h 339725"/>
                <a:gd name="connsiteX1" fmla="*/ 714375 w 1372249"/>
                <a:gd name="connsiteY1" fmla="*/ 339725 h 339725"/>
                <a:gd name="connsiteX2" fmla="*/ 1372249 w 1372249"/>
                <a:gd name="connsiteY2" fmla="*/ 332427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2249" h="339725">
                  <a:moveTo>
                    <a:pt x="0" y="0"/>
                  </a:moveTo>
                  <a:lnTo>
                    <a:pt x="714375" y="339725"/>
                  </a:lnTo>
                  <a:lnTo>
                    <a:pt x="1372249" y="332427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10C4DE5E-CD0B-45E2-BA56-DD9D8CF9E612}"/>
              </a:ext>
            </a:extLst>
          </p:cNvPr>
          <p:cNvSpPr txBox="1"/>
          <p:nvPr/>
        </p:nvSpPr>
        <p:spPr>
          <a:xfrm>
            <a:off x="9230305" y="5353924"/>
            <a:ext cx="492444" cy="214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カナダ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9ECA1CE7-ED78-4C79-B9BB-271E212995DC}"/>
              </a:ext>
            </a:extLst>
          </p:cNvPr>
          <p:cNvSpPr txBox="1"/>
          <p:nvPr/>
        </p:nvSpPr>
        <p:spPr>
          <a:xfrm>
            <a:off x="207372" y="192143"/>
            <a:ext cx="3352201" cy="400110"/>
          </a:xfrm>
          <a:prstGeom prst="rect">
            <a:avLst/>
          </a:prstGeom>
          <a:solidFill>
            <a:schemeClr val="bg1"/>
          </a:solidFill>
          <a:ln w="63500" cmpd="thickThin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559321221">
                  <a:custGeom>
                    <a:avLst/>
                    <a:gdLst>
                      <a:gd name="connsiteX0" fmla="*/ 0 w 3352201"/>
                      <a:gd name="connsiteY0" fmla="*/ 0 h 400110"/>
                      <a:gd name="connsiteX1" fmla="*/ 458134 w 3352201"/>
                      <a:gd name="connsiteY1" fmla="*/ 0 h 400110"/>
                      <a:gd name="connsiteX2" fmla="*/ 1083878 w 3352201"/>
                      <a:gd name="connsiteY2" fmla="*/ 0 h 400110"/>
                      <a:gd name="connsiteX3" fmla="*/ 1609056 w 3352201"/>
                      <a:gd name="connsiteY3" fmla="*/ 0 h 400110"/>
                      <a:gd name="connsiteX4" fmla="*/ 2134235 w 3352201"/>
                      <a:gd name="connsiteY4" fmla="*/ 0 h 400110"/>
                      <a:gd name="connsiteX5" fmla="*/ 2625891 w 3352201"/>
                      <a:gd name="connsiteY5" fmla="*/ 0 h 400110"/>
                      <a:gd name="connsiteX6" fmla="*/ 3352201 w 3352201"/>
                      <a:gd name="connsiteY6" fmla="*/ 0 h 400110"/>
                      <a:gd name="connsiteX7" fmla="*/ 3352201 w 3352201"/>
                      <a:gd name="connsiteY7" fmla="*/ 400110 h 400110"/>
                      <a:gd name="connsiteX8" fmla="*/ 2793501 w 3352201"/>
                      <a:gd name="connsiteY8" fmla="*/ 400110 h 400110"/>
                      <a:gd name="connsiteX9" fmla="*/ 2201279 w 3352201"/>
                      <a:gd name="connsiteY9" fmla="*/ 400110 h 400110"/>
                      <a:gd name="connsiteX10" fmla="*/ 1743145 w 3352201"/>
                      <a:gd name="connsiteY10" fmla="*/ 400110 h 400110"/>
                      <a:gd name="connsiteX11" fmla="*/ 1117400 w 3352201"/>
                      <a:gd name="connsiteY11" fmla="*/ 400110 h 400110"/>
                      <a:gd name="connsiteX12" fmla="*/ 558700 w 3352201"/>
                      <a:gd name="connsiteY12" fmla="*/ 400110 h 400110"/>
                      <a:gd name="connsiteX13" fmla="*/ 0 w 3352201"/>
                      <a:gd name="connsiteY13" fmla="*/ 400110 h 400110"/>
                      <a:gd name="connsiteX14" fmla="*/ 0 w 3352201"/>
                      <a:gd name="connsiteY14" fmla="*/ 0 h 400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352201" h="400110" fill="none" extrusionOk="0">
                        <a:moveTo>
                          <a:pt x="0" y="0"/>
                        </a:moveTo>
                        <a:cubicBezTo>
                          <a:pt x="166015" y="-15968"/>
                          <a:pt x="294039" y="47636"/>
                          <a:pt x="458134" y="0"/>
                        </a:cubicBezTo>
                        <a:cubicBezTo>
                          <a:pt x="622229" y="-47636"/>
                          <a:pt x="897078" y="39351"/>
                          <a:pt x="1083878" y="0"/>
                        </a:cubicBezTo>
                        <a:cubicBezTo>
                          <a:pt x="1270678" y="-39351"/>
                          <a:pt x="1397784" y="62748"/>
                          <a:pt x="1609056" y="0"/>
                        </a:cubicBezTo>
                        <a:cubicBezTo>
                          <a:pt x="1820328" y="-62748"/>
                          <a:pt x="2018848" y="19906"/>
                          <a:pt x="2134235" y="0"/>
                        </a:cubicBezTo>
                        <a:cubicBezTo>
                          <a:pt x="2249622" y="-19906"/>
                          <a:pt x="2519083" y="9685"/>
                          <a:pt x="2625891" y="0"/>
                        </a:cubicBezTo>
                        <a:cubicBezTo>
                          <a:pt x="2732699" y="-9685"/>
                          <a:pt x="3032262" y="50567"/>
                          <a:pt x="3352201" y="0"/>
                        </a:cubicBezTo>
                        <a:cubicBezTo>
                          <a:pt x="3381402" y="173257"/>
                          <a:pt x="3313063" y="256070"/>
                          <a:pt x="3352201" y="400110"/>
                        </a:cubicBezTo>
                        <a:cubicBezTo>
                          <a:pt x="3210251" y="426615"/>
                          <a:pt x="2945630" y="356069"/>
                          <a:pt x="2793501" y="400110"/>
                        </a:cubicBezTo>
                        <a:cubicBezTo>
                          <a:pt x="2641372" y="444151"/>
                          <a:pt x="2398314" y="358923"/>
                          <a:pt x="2201279" y="400110"/>
                        </a:cubicBezTo>
                        <a:cubicBezTo>
                          <a:pt x="2004244" y="441297"/>
                          <a:pt x="1881699" y="346281"/>
                          <a:pt x="1743145" y="400110"/>
                        </a:cubicBezTo>
                        <a:cubicBezTo>
                          <a:pt x="1604591" y="453939"/>
                          <a:pt x="1419194" y="378502"/>
                          <a:pt x="1117400" y="400110"/>
                        </a:cubicBezTo>
                        <a:cubicBezTo>
                          <a:pt x="815606" y="421718"/>
                          <a:pt x="778472" y="382151"/>
                          <a:pt x="558700" y="400110"/>
                        </a:cubicBezTo>
                        <a:cubicBezTo>
                          <a:pt x="338928" y="418069"/>
                          <a:pt x="253007" y="370160"/>
                          <a:pt x="0" y="400110"/>
                        </a:cubicBezTo>
                        <a:cubicBezTo>
                          <a:pt x="-41653" y="252689"/>
                          <a:pt x="4768" y="133360"/>
                          <a:pt x="0" y="0"/>
                        </a:cubicBezTo>
                        <a:close/>
                      </a:path>
                      <a:path w="3352201" h="400110" stroke="0" extrusionOk="0">
                        <a:moveTo>
                          <a:pt x="0" y="0"/>
                        </a:moveTo>
                        <a:cubicBezTo>
                          <a:pt x="128614" y="-44086"/>
                          <a:pt x="380392" y="43686"/>
                          <a:pt x="625744" y="0"/>
                        </a:cubicBezTo>
                        <a:cubicBezTo>
                          <a:pt x="871096" y="-43686"/>
                          <a:pt x="1063997" y="28455"/>
                          <a:pt x="1217966" y="0"/>
                        </a:cubicBezTo>
                        <a:cubicBezTo>
                          <a:pt x="1371935" y="-28455"/>
                          <a:pt x="1606076" y="22150"/>
                          <a:pt x="1743145" y="0"/>
                        </a:cubicBezTo>
                        <a:cubicBezTo>
                          <a:pt x="1880214" y="-22150"/>
                          <a:pt x="2121092" y="70436"/>
                          <a:pt x="2335367" y="0"/>
                        </a:cubicBezTo>
                        <a:cubicBezTo>
                          <a:pt x="2549642" y="-70436"/>
                          <a:pt x="2926756" y="23729"/>
                          <a:pt x="3352201" y="0"/>
                        </a:cubicBezTo>
                        <a:cubicBezTo>
                          <a:pt x="3370176" y="92956"/>
                          <a:pt x="3315744" y="234490"/>
                          <a:pt x="3352201" y="400110"/>
                        </a:cubicBezTo>
                        <a:cubicBezTo>
                          <a:pt x="3143362" y="405951"/>
                          <a:pt x="3051302" y="356061"/>
                          <a:pt x="2894067" y="400110"/>
                        </a:cubicBezTo>
                        <a:cubicBezTo>
                          <a:pt x="2736832" y="444159"/>
                          <a:pt x="2507684" y="356050"/>
                          <a:pt x="2335367" y="400110"/>
                        </a:cubicBezTo>
                        <a:cubicBezTo>
                          <a:pt x="2163050" y="444170"/>
                          <a:pt x="2016205" y="345033"/>
                          <a:pt x="1810189" y="400110"/>
                        </a:cubicBezTo>
                        <a:cubicBezTo>
                          <a:pt x="1604173" y="455187"/>
                          <a:pt x="1480328" y="346381"/>
                          <a:pt x="1251488" y="400110"/>
                        </a:cubicBezTo>
                        <a:cubicBezTo>
                          <a:pt x="1022648" y="453839"/>
                          <a:pt x="995251" y="356291"/>
                          <a:pt x="793354" y="400110"/>
                        </a:cubicBezTo>
                        <a:cubicBezTo>
                          <a:pt x="591457" y="443929"/>
                          <a:pt x="188613" y="389835"/>
                          <a:pt x="0" y="400110"/>
                        </a:cubicBezTo>
                        <a:cubicBezTo>
                          <a:pt x="-26575" y="250365"/>
                          <a:pt x="19688" y="19285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アメリカ合衆国　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州地図</a:t>
            </a:r>
          </a:p>
        </p:txBody>
      </p:sp>
      <p:sp>
        <p:nvSpPr>
          <p:cNvPr id="127" name="フリーフォーム: 図形 126">
            <a:extLst>
              <a:ext uri="{FF2B5EF4-FFF2-40B4-BE49-F238E27FC236}">
                <a16:creationId xmlns:a16="http://schemas.microsoft.com/office/drawing/2014/main" id="{2C89C31E-28BF-4C68-802B-CEDE8A0BF079}"/>
              </a:ext>
            </a:extLst>
          </p:cNvPr>
          <p:cNvSpPr/>
          <p:nvPr/>
        </p:nvSpPr>
        <p:spPr>
          <a:xfrm>
            <a:off x="759126" y="688339"/>
            <a:ext cx="353683" cy="696036"/>
          </a:xfrm>
          <a:custGeom>
            <a:avLst/>
            <a:gdLst>
              <a:gd name="connsiteX0" fmla="*/ 0 w 353683"/>
              <a:gd name="connsiteY0" fmla="*/ 0 h 698739"/>
              <a:gd name="connsiteX1" fmla="*/ 60384 w 353683"/>
              <a:gd name="connsiteY1" fmla="*/ 69011 h 698739"/>
              <a:gd name="connsiteX2" fmla="*/ 86264 w 353683"/>
              <a:gd name="connsiteY2" fmla="*/ 163902 h 698739"/>
              <a:gd name="connsiteX3" fmla="*/ 198407 w 353683"/>
              <a:gd name="connsiteY3" fmla="*/ 284671 h 698739"/>
              <a:gd name="connsiteX4" fmla="*/ 267418 w 353683"/>
              <a:gd name="connsiteY4" fmla="*/ 284671 h 698739"/>
              <a:gd name="connsiteX5" fmla="*/ 353683 w 353683"/>
              <a:gd name="connsiteY5" fmla="*/ 474453 h 698739"/>
              <a:gd name="connsiteX6" fmla="*/ 336430 w 353683"/>
              <a:gd name="connsiteY6" fmla="*/ 560717 h 698739"/>
              <a:gd name="connsiteX7" fmla="*/ 353683 w 353683"/>
              <a:gd name="connsiteY7" fmla="*/ 698739 h 698739"/>
              <a:gd name="connsiteX8" fmla="*/ 276045 w 353683"/>
              <a:gd name="connsiteY8" fmla="*/ 577970 h 698739"/>
              <a:gd name="connsiteX9" fmla="*/ 189781 w 353683"/>
              <a:gd name="connsiteY9" fmla="*/ 577970 h 698739"/>
              <a:gd name="connsiteX10" fmla="*/ 94890 w 353683"/>
              <a:gd name="connsiteY10" fmla="*/ 534838 h 698739"/>
              <a:gd name="connsiteX11" fmla="*/ 181154 w 353683"/>
              <a:gd name="connsiteY11" fmla="*/ 543464 h 698739"/>
              <a:gd name="connsiteX12" fmla="*/ 207033 w 353683"/>
              <a:gd name="connsiteY12" fmla="*/ 448573 h 698739"/>
              <a:gd name="connsiteX13" fmla="*/ 155275 w 353683"/>
              <a:gd name="connsiteY13" fmla="*/ 362309 h 698739"/>
              <a:gd name="connsiteX14" fmla="*/ 17252 w 353683"/>
              <a:gd name="connsiteY14" fmla="*/ 198407 h 698739"/>
              <a:gd name="connsiteX15" fmla="*/ 0 w 353683"/>
              <a:gd name="connsiteY15" fmla="*/ 0 h 69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53683" h="698739">
                <a:moveTo>
                  <a:pt x="0" y="0"/>
                </a:moveTo>
                <a:lnTo>
                  <a:pt x="60384" y="69011"/>
                </a:lnTo>
                <a:lnTo>
                  <a:pt x="86264" y="163902"/>
                </a:lnTo>
                <a:lnTo>
                  <a:pt x="198407" y="284671"/>
                </a:lnTo>
                <a:lnTo>
                  <a:pt x="267418" y="284671"/>
                </a:lnTo>
                <a:lnTo>
                  <a:pt x="353683" y="474453"/>
                </a:lnTo>
                <a:lnTo>
                  <a:pt x="336430" y="560717"/>
                </a:lnTo>
                <a:lnTo>
                  <a:pt x="353683" y="698739"/>
                </a:lnTo>
                <a:lnTo>
                  <a:pt x="276045" y="577970"/>
                </a:lnTo>
                <a:lnTo>
                  <a:pt x="189781" y="577970"/>
                </a:lnTo>
                <a:lnTo>
                  <a:pt x="94890" y="534838"/>
                </a:lnTo>
                <a:lnTo>
                  <a:pt x="181154" y="543464"/>
                </a:lnTo>
                <a:lnTo>
                  <a:pt x="207033" y="448573"/>
                </a:lnTo>
                <a:lnTo>
                  <a:pt x="155275" y="362309"/>
                </a:lnTo>
                <a:lnTo>
                  <a:pt x="17252" y="19840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A12437DF-9254-44E5-BD74-CDC525CD606F}"/>
              </a:ext>
            </a:extLst>
          </p:cNvPr>
          <p:cNvGrpSpPr/>
          <p:nvPr/>
        </p:nvGrpSpPr>
        <p:grpSpPr>
          <a:xfrm>
            <a:off x="8289120" y="221845"/>
            <a:ext cx="1374005" cy="916087"/>
            <a:chOff x="559621" y="835320"/>
            <a:chExt cx="1981200" cy="1320920"/>
          </a:xfrm>
        </p:grpSpPr>
        <p:grpSp>
          <p:nvGrpSpPr>
            <p:cNvPr id="129" name="Group 386">
              <a:extLst>
                <a:ext uri="{FF2B5EF4-FFF2-40B4-BE49-F238E27FC236}">
                  <a16:creationId xmlns:a16="http://schemas.microsoft.com/office/drawing/2014/main" id="{DE5D9577-EF94-4D7C-A13F-3227E9A2FC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621" y="835320"/>
              <a:ext cx="1974029" cy="1314950"/>
              <a:chOff x="353" y="527"/>
              <a:chExt cx="998" cy="665"/>
            </a:xfrm>
          </p:grpSpPr>
          <p:sp>
            <p:nvSpPr>
              <p:cNvPr id="131" name="Rectangle 387">
                <a:extLst>
                  <a:ext uri="{FF2B5EF4-FFF2-40B4-BE49-F238E27FC236}">
                    <a16:creationId xmlns:a16="http://schemas.microsoft.com/office/drawing/2014/main" id="{90625521-11DF-417F-8664-DC64E9C24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2" name="Group 388">
                <a:extLst>
                  <a:ext uri="{FF2B5EF4-FFF2-40B4-BE49-F238E27FC236}">
                    <a16:creationId xmlns:a16="http://schemas.microsoft.com/office/drawing/2014/main" id="{BE37E162-BF50-491C-B33C-C5FF4564C6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527"/>
                <a:ext cx="998" cy="665"/>
                <a:chOff x="353" y="527"/>
                <a:chExt cx="1270" cy="671"/>
              </a:xfrm>
            </p:grpSpPr>
            <p:sp>
              <p:nvSpPr>
                <p:cNvPr id="185" name="Rectangle 389">
                  <a:extLst>
                    <a:ext uri="{FF2B5EF4-FFF2-40B4-BE49-F238E27FC236}">
                      <a16:creationId xmlns:a16="http://schemas.microsoft.com/office/drawing/2014/main" id="{ED935C80-D126-481D-B658-47B7D79402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145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" name="Rectangle 390">
                  <a:extLst>
                    <a:ext uri="{FF2B5EF4-FFF2-40B4-BE49-F238E27FC236}">
                      <a16:creationId xmlns:a16="http://schemas.microsoft.com/office/drawing/2014/main" id="{FA3774AA-B0C2-4902-9D5D-776B33FB90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" name="Rectangle 391">
                  <a:extLst>
                    <a:ext uri="{FF2B5EF4-FFF2-40B4-BE49-F238E27FC236}">
                      <a16:creationId xmlns:a16="http://schemas.microsoft.com/office/drawing/2014/main" id="{B0F2D1D2-B432-4D06-ADA0-13EA0BAEC3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30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Rectangle 392">
                  <a:extLst>
                    <a:ext uri="{FF2B5EF4-FFF2-40B4-BE49-F238E27FC236}">
                      <a16:creationId xmlns:a16="http://schemas.microsoft.com/office/drawing/2014/main" id="{0C88425F-B65F-4435-8F2B-A98018BCFA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33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" name="Rectangle 393">
                  <a:extLst>
                    <a:ext uri="{FF2B5EF4-FFF2-40B4-BE49-F238E27FC236}">
                      <a16:creationId xmlns:a16="http://schemas.microsoft.com/office/drawing/2014/main" id="{D64553A7-BDF5-4DB0-80EA-A0A426CCE8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836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" name="Rectangle 394">
                  <a:extLst>
                    <a:ext uri="{FF2B5EF4-FFF2-40B4-BE49-F238E27FC236}">
                      <a16:creationId xmlns:a16="http://schemas.microsoft.com/office/drawing/2014/main" id="{65318006-D507-4DDD-8124-813149C19C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939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" name="Rectangle 395">
                  <a:extLst>
                    <a:ext uri="{FF2B5EF4-FFF2-40B4-BE49-F238E27FC236}">
                      <a16:creationId xmlns:a16="http://schemas.microsoft.com/office/drawing/2014/main" id="{B48AAE6B-46E6-4AB5-A8E8-9751040895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042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3" name="Rectangle 396">
                <a:extLst>
                  <a:ext uri="{FF2B5EF4-FFF2-40B4-BE49-F238E27FC236}">
                    <a16:creationId xmlns:a16="http://schemas.microsoft.com/office/drawing/2014/main" id="{3327E5BC-A22B-4C7D-B8B2-36AE3B2CF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507" cy="36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397">
                <a:extLst>
                  <a:ext uri="{FF2B5EF4-FFF2-40B4-BE49-F238E27FC236}">
                    <a16:creationId xmlns:a16="http://schemas.microsoft.com/office/drawing/2014/main" id="{E4395158-96CE-496C-A388-CCFD80FEB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AutoShape 398">
                <a:extLst>
                  <a:ext uri="{FF2B5EF4-FFF2-40B4-BE49-F238E27FC236}">
                    <a16:creationId xmlns:a16="http://schemas.microsoft.com/office/drawing/2014/main" id="{F2E2EA26-A8DF-4D12-9FFD-F37C37EE2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399">
                <a:extLst>
                  <a:ext uri="{FF2B5EF4-FFF2-40B4-BE49-F238E27FC236}">
                    <a16:creationId xmlns:a16="http://schemas.microsoft.com/office/drawing/2014/main" id="{4B0FD160-2662-4F15-8850-10C5CD34A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400">
                <a:extLst>
                  <a:ext uri="{FF2B5EF4-FFF2-40B4-BE49-F238E27FC236}">
                    <a16:creationId xmlns:a16="http://schemas.microsoft.com/office/drawing/2014/main" id="{67C39822-5528-44AE-A3ED-77B6DE0B5E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AutoShape 401">
                <a:extLst>
                  <a:ext uri="{FF2B5EF4-FFF2-40B4-BE49-F238E27FC236}">
                    <a16:creationId xmlns:a16="http://schemas.microsoft.com/office/drawing/2014/main" id="{7AF6F8AD-3DC1-4A2E-B77E-6060A21F0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AutoShape 402">
                <a:extLst>
                  <a:ext uri="{FF2B5EF4-FFF2-40B4-BE49-F238E27FC236}">
                    <a16:creationId xmlns:a16="http://schemas.microsoft.com/office/drawing/2014/main" id="{2260F8BA-387B-4C5D-8706-A566E97C4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403">
                <a:extLst>
                  <a:ext uri="{FF2B5EF4-FFF2-40B4-BE49-F238E27FC236}">
                    <a16:creationId xmlns:a16="http://schemas.microsoft.com/office/drawing/2014/main" id="{5C348717-8B17-4F22-AC03-5F8AC1AF5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AutoShape 404">
                <a:extLst>
                  <a:ext uri="{FF2B5EF4-FFF2-40B4-BE49-F238E27FC236}">
                    <a16:creationId xmlns:a16="http://schemas.microsoft.com/office/drawing/2014/main" id="{A6C19456-AA5A-4E13-AD36-0C91BFFF8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405">
                <a:extLst>
                  <a:ext uri="{FF2B5EF4-FFF2-40B4-BE49-F238E27FC236}">
                    <a16:creationId xmlns:a16="http://schemas.microsoft.com/office/drawing/2014/main" id="{3B88AABC-E674-4F4F-9F30-9E097D4C9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406">
                <a:extLst>
                  <a:ext uri="{FF2B5EF4-FFF2-40B4-BE49-F238E27FC236}">
                    <a16:creationId xmlns:a16="http://schemas.microsoft.com/office/drawing/2014/main" id="{BC2D732D-07BC-4B80-93F3-A71CE402E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407">
                <a:extLst>
                  <a:ext uri="{FF2B5EF4-FFF2-40B4-BE49-F238E27FC236}">
                    <a16:creationId xmlns:a16="http://schemas.microsoft.com/office/drawing/2014/main" id="{5C563C7E-886F-4C0A-ADD7-982AA43C3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408">
                <a:extLst>
                  <a:ext uri="{FF2B5EF4-FFF2-40B4-BE49-F238E27FC236}">
                    <a16:creationId xmlns:a16="http://schemas.microsoft.com/office/drawing/2014/main" id="{4B112E79-0C9D-442A-827E-18DA204D6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AutoShape 409">
                <a:extLst>
                  <a:ext uri="{FF2B5EF4-FFF2-40B4-BE49-F238E27FC236}">
                    <a16:creationId xmlns:a16="http://schemas.microsoft.com/office/drawing/2014/main" id="{11370882-FA65-4BAD-B008-505B186A2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AutoShape 410">
                <a:extLst>
                  <a:ext uri="{FF2B5EF4-FFF2-40B4-BE49-F238E27FC236}">
                    <a16:creationId xmlns:a16="http://schemas.microsoft.com/office/drawing/2014/main" id="{88FFFC68-D8F1-450B-A013-7DA601763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AutoShape 411">
                <a:extLst>
                  <a:ext uri="{FF2B5EF4-FFF2-40B4-BE49-F238E27FC236}">
                    <a16:creationId xmlns:a16="http://schemas.microsoft.com/office/drawing/2014/main" id="{53197C12-1CCC-40F6-9340-F3309A650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AutoShape 412">
                <a:extLst>
                  <a:ext uri="{FF2B5EF4-FFF2-40B4-BE49-F238E27FC236}">
                    <a16:creationId xmlns:a16="http://schemas.microsoft.com/office/drawing/2014/main" id="{2B8393BE-D4AF-4F3D-A0AA-A53DE6285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" name="AutoShape 413">
                <a:extLst>
                  <a:ext uri="{FF2B5EF4-FFF2-40B4-BE49-F238E27FC236}">
                    <a16:creationId xmlns:a16="http://schemas.microsoft.com/office/drawing/2014/main" id="{DCF7730B-DDD8-4F4E-86DF-095BA31FC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" name="AutoShape 414">
                <a:extLst>
                  <a:ext uri="{FF2B5EF4-FFF2-40B4-BE49-F238E27FC236}">
                    <a16:creationId xmlns:a16="http://schemas.microsoft.com/office/drawing/2014/main" id="{47DD4C5B-EF70-498C-BA4A-F320058A5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AutoShape 415">
                <a:extLst>
                  <a:ext uri="{FF2B5EF4-FFF2-40B4-BE49-F238E27FC236}">
                    <a16:creationId xmlns:a16="http://schemas.microsoft.com/office/drawing/2014/main" id="{25641179-D4CC-47AA-A36D-1CDBC36EC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AutoShape 416">
                <a:extLst>
                  <a:ext uri="{FF2B5EF4-FFF2-40B4-BE49-F238E27FC236}">
                    <a16:creationId xmlns:a16="http://schemas.microsoft.com/office/drawing/2014/main" id="{67F12C63-B113-40F4-A146-6C4CA8D81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AutoShape 417">
                <a:extLst>
                  <a:ext uri="{FF2B5EF4-FFF2-40B4-BE49-F238E27FC236}">
                    <a16:creationId xmlns:a16="http://schemas.microsoft.com/office/drawing/2014/main" id="{59B74501-CF7E-44E1-AD3D-10782F824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418">
                <a:extLst>
                  <a:ext uri="{FF2B5EF4-FFF2-40B4-BE49-F238E27FC236}">
                    <a16:creationId xmlns:a16="http://schemas.microsoft.com/office/drawing/2014/main" id="{F37ED4FB-6E0F-42C6-A69C-F1F1FA7A75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AutoShape 419">
                <a:extLst>
                  <a:ext uri="{FF2B5EF4-FFF2-40B4-BE49-F238E27FC236}">
                    <a16:creationId xmlns:a16="http://schemas.microsoft.com/office/drawing/2014/main" id="{D4D0E891-B91B-40FF-B2C3-BAC0EAE75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AutoShape 420">
                <a:extLst>
                  <a:ext uri="{FF2B5EF4-FFF2-40B4-BE49-F238E27FC236}">
                    <a16:creationId xmlns:a16="http://schemas.microsoft.com/office/drawing/2014/main" id="{26F829C7-19B5-4C86-9F22-4B2A71EB3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AutoShape 421">
                <a:extLst>
                  <a:ext uri="{FF2B5EF4-FFF2-40B4-BE49-F238E27FC236}">
                    <a16:creationId xmlns:a16="http://schemas.microsoft.com/office/drawing/2014/main" id="{634AC09A-2C91-4D78-A984-DF93C2B48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AutoShape 422">
                <a:extLst>
                  <a:ext uri="{FF2B5EF4-FFF2-40B4-BE49-F238E27FC236}">
                    <a16:creationId xmlns:a16="http://schemas.microsoft.com/office/drawing/2014/main" id="{3B3FD0E7-22BA-4A88-B736-93B1DFE98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AutoShape 423">
                <a:extLst>
                  <a:ext uri="{FF2B5EF4-FFF2-40B4-BE49-F238E27FC236}">
                    <a16:creationId xmlns:a16="http://schemas.microsoft.com/office/drawing/2014/main" id="{EB388C3D-76DB-47BF-A9A2-39D9711C1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AutoShape 424">
                <a:extLst>
                  <a:ext uri="{FF2B5EF4-FFF2-40B4-BE49-F238E27FC236}">
                    <a16:creationId xmlns:a16="http://schemas.microsoft.com/office/drawing/2014/main" id="{0AB2B2FC-C7BA-43C6-9F14-45B3DB7AF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AutoShape 425">
                <a:extLst>
                  <a:ext uri="{FF2B5EF4-FFF2-40B4-BE49-F238E27FC236}">
                    <a16:creationId xmlns:a16="http://schemas.microsoft.com/office/drawing/2014/main" id="{4D5CE2DD-4EDB-4296-8374-30E2F1CC4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426">
                <a:extLst>
                  <a:ext uri="{FF2B5EF4-FFF2-40B4-BE49-F238E27FC236}">
                    <a16:creationId xmlns:a16="http://schemas.microsoft.com/office/drawing/2014/main" id="{A8EF52D8-E029-4F4A-B3F4-7D67D5D16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AutoShape 427">
                <a:extLst>
                  <a:ext uri="{FF2B5EF4-FFF2-40B4-BE49-F238E27FC236}">
                    <a16:creationId xmlns:a16="http://schemas.microsoft.com/office/drawing/2014/main" id="{FF2926E9-EEFE-4084-820A-42047C771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AutoShape 428">
                <a:extLst>
                  <a:ext uri="{FF2B5EF4-FFF2-40B4-BE49-F238E27FC236}">
                    <a16:creationId xmlns:a16="http://schemas.microsoft.com/office/drawing/2014/main" id="{ACD3B8F6-D336-48A5-8D92-60DF28EE6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AutoShape 429">
                <a:extLst>
                  <a:ext uri="{FF2B5EF4-FFF2-40B4-BE49-F238E27FC236}">
                    <a16:creationId xmlns:a16="http://schemas.microsoft.com/office/drawing/2014/main" id="{5E0E3CCA-56AD-460E-8D49-65464E3B4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AutoShape 430">
                <a:extLst>
                  <a:ext uri="{FF2B5EF4-FFF2-40B4-BE49-F238E27FC236}">
                    <a16:creationId xmlns:a16="http://schemas.microsoft.com/office/drawing/2014/main" id="{FC87F8F8-A2CD-440F-B896-785F12530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431">
                <a:extLst>
                  <a:ext uri="{FF2B5EF4-FFF2-40B4-BE49-F238E27FC236}">
                    <a16:creationId xmlns:a16="http://schemas.microsoft.com/office/drawing/2014/main" id="{3F8DD704-315F-44EA-9F03-B7A13AD693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AutoShape 432">
                <a:extLst>
                  <a:ext uri="{FF2B5EF4-FFF2-40B4-BE49-F238E27FC236}">
                    <a16:creationId xmlns:a16="http://schemas.microsoft.com/office/drawing/2014/main" id="{2709A37A-9B9B-4C36-9DAD-25C86E454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AutoShape 433">
                <a:extLst>
                  <a:ext uri="{FF2B5EF4-FFF2-40B4-BE49-F238E27FC236}">
                    <a16:creationId xmlns:a16="http://schemas.microsoft.com/office/drawing/2014/main" id="{ABFD4324-7986-4DB3-8D2A-CC3C9B2CC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434">
                <a:extLst>
                  <a:ext uri="{FF2B5EF4-FFF2-40B4-BE49-F238E27FC236}">
                    <a16:creationId xmlns:a16="http://schemas.microsoft.com/office/drawing/2014/main" id="{05A5E0A9-F7E1-4F1B-9F37-6BA2EEF6A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AutoShape 435">
                <a:extLst>
                  <a:ext uri="{FF2B5EF4-FFF2-40B4-BE49-F238E27FC236}">
                    <a16:creationId xmlns:a16="http://schemas.microsoft.com/office/drawing/2014/main" id="{2E6818FD-C23F-4026-86BE-FBD7575E4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436">
                <a:extLst>
                  <a:ext uri="{FF2B5EF4-FFF2-40B4-BE49-F238E27FC236}">
                    <a16:creationId xmlns:a16="http://schemas.microsoft.com/office/drawing/2014/main" id="{88454475-88E7-4554-9085-2C827C3C7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437">
                <a:extLst>
                  <a:ext uri="{FF2B5EF4-FFF2-40B4-BE49-F238E27FC236}">
                    <a16:creationId xmlns:a16="http://schemas.microsoft.com/office/drawing/2014/main" id="{AF89D7E3-15AA-43B8-9BF5-B66532FF7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AutoShape 438">
                <a:extLst>
                  <a:ext uri="{FF2B5EF4-FFF2-40B4-BE49-F238E27FC236}">
                    <a16:creationId xmlns:a16="http://schemas.microsoft.com/office/drawing/2014/main" id="{3302A50D-47AB-4B54-9C66-916EB3F2B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439">
                <a:extLst>
                  <a:ext uri="{FF2B5EF4-FFF2-40B4-BE49-F238E27FC236}">
                    <a16:creationId xmlns:a16="http://schemas.microsoft.com/office/drawing/2014/main" id="{7799212A-1CE3-4635-BA35-5257AC3DA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AutoShape 440">
                <a:extLst>
                  <a:ext uri="{FF2B5EF4-FFF2-40B4-BE49-F238E27FC236}">
                    <a16:creationId xmlns:a16="http://schemas.microsoft.com/office/drawing/2014/main" id="{8A53F688-17DF-44E9-9A7D-841754F7B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AutoShape 441">
                <a:extLst>
                  <a:ext uri="{FF2B5EF4-FFF2-40B4-BE49-F238E27FC236}">
                    <a16:creationId xmlns:a16="http://schemas.microsoft.com/office/drawing/2014/main" id="{C7DA8230-B3AA-4E62-835B-31196773A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AutoShape 442">
                <a:extLst>
                  <a:ext uri="{FF2B5EF4-FFF2-40B4-BE49-F238E27FC236}">
                    <a16:creationId xmlns:a16="http://schemas.microsoft.com/office/drawing/2014/main" id="{0E6C7C4E-9D6B-4210-BDC2-B28869F0D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AutoShape 443">
                <a:extLst>
                  <a:ext uri="{FF2B5EF4-FFF2-40B4-BE49-F238E27FC236}">
                    <a16:creationId xmlns:a16="http://schemas.microsoft.com/office/drawing/2014/main" id="{CE74B744-E6C1-4146-91C9-43EB4300D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AutoShape 444">
                <a:extLst>
                  <a:ext uri="{FF2B5EF4-FFF2-40B4-BE49-F238E27FC236}">
                    <a16:creationId xmlns:a16="http://schemas.microsoft.com/office/drawing/2014/main" id="{81DC15BF-5A6A-45F2-8EF8-A6D943287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AutoShape 445">
                <a:extLst>
                  <a:ext uri="{FF2B5EF4-FFF2-40B4-BE49-F238E27FC236}">
                    <a16:creationId xmlns:a16="http://schemas.microsoft.com/office/drawing/2014/main" id="{58490038-3ABA-4A4F-AEB0-C86EA7B9F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" name="AutoShape 446">
                <a:extLst>
                  <a:ext uri="{FF2B5EF4-FFF2-40B4-BE49-F238E27FC236}">
                    <a16:creationId xmlns:a16="http://schemas.microsoft.com/office/drawing/2014/main" id="{6B4D363E-F6B9-4F56-9E0B-0FE745C94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" name="Rectangle 447">
                <a:extLst>
                  <a:ext uri="{FF2B5EF4-FFF2-40B4-BE49-F238E27FC236}">
                    <a16:creationId xmlns:a16="http://schemas.microsoft.com/office/drawing/2014/main" id="{5565883E-230F-4BA9-869C-8BBA0F95B2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0" name="Rectangle 3">
              <a:extLst>
                <a:ext uri="{FF2B5EF4-FFF2-40B4-BE49-F238E27FC236}">
                  <a16:creationId xmlns:a16="http://schemas.microsoft.com/office/drawing/2014/main" id="{7E62FBB6-858E-4479-8FC0-9B43D271C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C2DB035F-2021-4955-B0A2-AA426C7CB165}"/>
              </a:ext>
            </a:extLst>
          </p:cNvPr>
          <p:cNvSpPr/>
          <p:nvPr/>
        </p:nvSpPr>
        <p:spPr>
          <a:xfrm>
            <a:off x="232913" y="8626"/>
            <a:ext cx="9704717" cy="2700068"/>
          </a:xfrm>
          <a:custGeom>
            <a:avLst/>
            <a:gdLst>
              <a:gd name="connsiteX0" fmla="*/ 0 w 9704717"/>
              <a:gd name="connsiteY0" fmla="*/ 0 h 2700068"/>
              <a:gd name="connsiteX1" fmla="*/ 9704717 w 9704717"/>
              <a:gd name="connsiteY1" fmla="*/ 0 h 2700068"/>
              <a:gd name="connsiteX2" fmla="*/ 9704717 w 9704717"/>
              <a:gd name="connsiteY2" fmla="*/ 388189 h 2700068"/>
              <a:gd name="connsiteX3" fmla="*/ 9368287 w 9704717"/>
              <a:gd name="connsiteY3" fmla="*/ 724619 h 2700068"/>
              <a:gd name="connsiteX4" fmla="*/ 8428008 w 9704717"/>
              <a:gd name="connsiteY4" fmla="*/ 724619 h 2700068"/>
              <a:gd name="connsiteX5" fmla="*/ 8358996 w 9704717"/>
              <a:gd name="connsiteY5" fmla="*/ 793631 h 2700068"/>
              <a:gd name="connsiteX6" fmla="*/ 8358996 w 9704717"/>
              <a:gd name="connsiteY6" fmla="*/ 974785 h 2700068"/>
              <a:gd name="connsiteX7" fmla="*/ 8203721 w 9704717"/>
              <a:gd name="connsiteY7" fmla="*/ 974785 h 2700068"/>
              <a:gd name="connsiteX8" fmla="*/ 8074325 w 9704717"/>
              <a:gd name="connsiteY8" fmla="*/ 1104181 h 2700068"/>
              <a:gd name="connsiteX9" fmla="*/ 8074325 w 9704717"/>
              <a:gd name="connsiteY9" fmla="*/ 1242204 h 2700068"/>
              <a:gd name="connsiteX10" fmla="*/ 8186468 w 9704717"/>
              <a:gd name="connsiteY10" fmla="*/ 1130061 h 2700068"/>
              <a:gd name="connsiteX11" fmla="*/ 8324491 w 9704717"/>
              <a:gd name="connsiteY11" fmla="*/ 1130061 h 2700068"/>
              <a:gd name="connsiteX12" fmla="*/ 8453887 w 9704717"/>
              <a:gd name="connsiteY12" fmla="*/ 1000665 h 2700068"/>
              <a:gd name="connsiteX13" fmla="*/ 8695427 w 9704717"/>
              <a:gd name="connsiteY13" fmla="*/ 1000665 h 2700068"/>
              <a:gd name="connsiteX14" fmla="*/ 8695427 w 9704717"/>
              <a:gd name="connsiteY14" fmla="*/ 1095555 h 2700068"/>
              <a:gd name="connsiteX15" fmla="*/ 8738559 w 9704717"/>
              <a:gd name="connsiteY15" fmla="*/ 1138687 h 2700068"/>
              <a:gd name="connsiteX16" fmla="*/ 8643668 w 9704717"/>
              <a:gd name="connsiteY16" fmla="*/ 1233578 h 2700068"/>
              <a:gd name="connsiteX17" fmla="*/ 8497019 w 9704717"/>
              <a:gd name="connsiteY17" fmla="*/ 1233578 h 2700068"/>
              <a:gd name="connsiteX18" fmla="*/ 8497019 w 9704717"/>
              <a:gd name="connsiteY18" fmla="*/ 1337095 h 2700068"/>
              <a:gd name="connsiteX19" fmla="*/ 8643668 w 9704717"/>
              <a:gd name="connsiteY19" fmla="*/ 1337095 h 2700068"/>
              <a:gd name="connsiteX20" fmla="*/ 8643668 w 9704717"/>
              <a:gd name="connsiteY20" fmla="*/ 1397480 h 2700068"/>
              <a:gd name="connsiteX21" fmla="*/ 8566031 w 9704717"/>
              <a:gd name="connsiteY21" fmla="*/ 1475117 h 2700068"/>
              <a:gd name="connsiteX22" fmla="*/ 8781691 w 9704717"/>
              <a:gd name="connsiteY22" fmla="*/ 1690777 h 2700068"/>
              <a:gd name="connsiteX23" fmla="*/ 8781691 w 9704717"/>
              <a:gd name="connsiteY23" fmla="*/ 1820174 h 2700068"/>
              <a:gd name="connsiteX24" fmla="*/ 9100868 w 9704717"/>
              <a:gd name="connsiteY24" fmla="*/ 1820174 h 2700068"/>
              <a:gd name="connsiteX25" fmla="*/ 9100868 w 9704717"/>
              <a:gd name="connsiteY25" fmla="*/ 1708031 h 2700068"/>
              <a:gd name="connsiteX26" fmla="*/ 9238891 w 9704717"/>
              <a:gd name="connsiteY26" fmla="*/ 1570008 h 2700068"/>
              <a:gd name="connsiteX27" fmla="*/ 9238891 w 9704717"/>
              <a:gd name="connsiteY27" fmla="*/ 1725283 h 2700068"/>
              <a:gd name="connsiteX28" fmla="*/ 9342408 w 9704717"/>
              <a:gd name="connsiteY28" fmla="*/ 1725283 h 2700068"/>
              <a:gd name="connsiteX29" fmla="*/ 8971472 w 9704717"/>
              <a:gd name="connsiteY29" fmla="*/ 2096219 h 2700068"/>
              <a:gd name="connsiteX30" fmla="*/ 8764438 w 9704717"/>
              <a:gd name="connsiteY30" fmla="*/ 2096219 h 2700068"/>
              <a:gd name="connsiteX31" fmla="*/ 8583283 w 9704717"/>
              <a:gd name="connsiteY31" fmla="*/ 2277374 h 2700068"/>
              <a:gd name="connsiteX32" fmla="*/ 8497019 w 9704717"/>
              <a:gd name="connsiteY32" fmla="*/ 2191110 h 2700068"/>
              <a:gd name="connsiteX33" fmla="*/ 8617789 w 9704717"/>
              <a:gd name="connsiteY33" fmla="*/ 2070340 h 2700068"/>
              <a:gd name="connsiteX34" fmla="*/ 8704053 w 9704717"/>
              <a:gd name="connsiteY34" fmla="*/ 1984076 h 2700068"/>
              <a:gd name="connsiteX35" fmla="*/ 8790317 w 9704717"/>
              <a:gd name="connsiteY35" fmla="*/ 1897812 h 2700068"/>
              <a:gd name="connsiteX36" fmla="*/ 8617789 w 9704717"/>
              <a:gd name="connsiteY36" fmla="*/ 1897812 h 2700068"/>
              <a:gd name="connsiteX37" fmla="*/ 8583283 w 9704717"/>
              <a:gd name="connsiteY37" fmla="*/ 1897812 h 2700068"/>
              <a:gd name="connsiteX38" fmla="*/ 8402129 w 9704717"/>
              <a:gd name="connsiteY38" fmla="*/ 2078966 h 2700068"/>
              <a:gd name="connsiteX39" fmla="*/ 8289985 w 9704717"/>
              <a:gd name="connsiteY39" fmla="*/ 2078966 h 2700068"/>
              <a:gd name="connsiteX40" fmla="*/ 8272732 w 9704717"/>
              <a:gd name="connsiteY40" fmla="*/ 2078966 h 2700068"/>
              <a:gd name="connsiteX41" fmla="*/ 8272732 w 9704717"/>
              <a:gd name="connsiteY41" fmla="*/ 1449238 h 2700068"/>
              <a:gd name="connsiteX42" fmla="*/ 8091578 w 9704717"/>
              <a:gd name="connsiteY42" fmla="*/ 1449238 h 2700068"/>
              <a:gd name="connsiteX43" fmla="*/ 8031193 w 9704717"/>
              <a:gd name="connsiteY43" fmla="*/ 1509623 h 2700068"/>
              <a:gd name="connsiteX44" fmla="*/ 7936302 w 9704717"/>
              <a:gd name="connsiteY44" fmla="*/ 1604514 h 2700068"/>
              <a:gd name="connsiteX45" fmla="*/ 7936302 w 9704717"/>
              <a:gd name="connsiteY45" fmla="*/ 1716657 h 2700068"/>
              <a:gd name="connsiteX46" fmla="*/ 7858664 w 9704717"/>
              <a:gd name="connsiteY46" fmla="*/ 1794295 h 2700068"/>
              <a:gd name="connsiteX47" fmla="*/ 7858664 w 9704717"/>
              <a:gd name="connsiteY47" fmla="*/ 1984076 h 2700068"/>
              <a:gd name="connsiteX48" fmla="*/ 7358332 w 9704717"/>
              <a:gd name="connsiteY48" fmla="*/ 1984076 h 2700068"/>
              <a:gd name="connsiteX49" fmla="*/ 7030529 w 9704717"/>
              <a:gd name="connsiteY49" fmla="*/ 2311879 h 2700068"/>
              <a:gd name="connsiteX50" fmla="*/ 6788989 w 9704717"/>
              <a:gd name="connsiteY50" fmla="*/ 2311879 h 2700068"/>
              <a:gd name="connsiteX51" fmla="*/ 6607834 w 9704717"/>
              <a:gd name="connsiteY51" fmla="*/ 2493034 h 2700068"/>
              <a:gd name="connsiteX52" fmla="*/ 6400800 w 9704717"/>
              <a:gd name="connsiteY52" fmla="*/ 2700068 h 2700068"/>
              <a:gd name="connsiteX53" fmla="*/ 6236899 w 9704717"/>
              <a:gd name="connsiteY53" fmla="*/ 2700068 h 2700068"/>
              <a:gd name="connsiteX54" fmla="*/ 6236899 w 9704717"/>
              <a:gd name="connsiteY54" fmla="*/ 1949570 h 2700068"/>
              <a:gd name="connsiteX55" fmla="*/ 5555412 w 9704717"/>
              <a:gd name="connsiteY55" fmla="*/ 1268083 h 2700068"/>
              <a:gd name="connsiteX56" fmla="*/ 5037826 w 9704717"/>
              <a:gd name="connsiteY56" fmla="*/ 1268083 h 2700068"/>
              <a:gd name="connsiteX57" fmla="*/ 4899804 w 9704717"/>
              <a:gd name="connsiteY57" fmla="*/ 1130061 h 2700068"/>
              <a:gd name="connsiteX58" fmla="*/ 4727276 w 9704717"/>
              <a:gd name="connsiteY58" fmla="*/ 1130061 h 2700068"/>
              <a:gd name="connsiteX59" fmla="*/ 4641012 w 9704717"/>
              <a:gd name="connsiteY59" fmla="*/ 1043797 h 2700068"/>
              <a:gd name="connsiteX60" fmla="*/ 802257 w 9704717"/>
              <a:gd name="connsiteY60" fmla="*/ 1043797 h 2700068"/>
              <a:gd name="connsiteX61" fmla="*/ 802257 w 9704717"/>
              <a:gd name="connsiteY61" fmla="*/ 1259457 h 2700068"/>
              <a:gd name="connsiteX62" fmla="*/ 681488 w 9704717"/>
              <a:gd name="connsiteY62" fmla="*/ 1259457 h 2700068"/>
              <a:gd name="connsiteX63" fmla="*/ 681488 w 9704717"/>
              <a:gd name="connsiteY63" fmla="*/ 1216325 h 2700068"/>
              <a:gd name="connsiteX64" fmla="*/ 112145 w 9704717"/>
              <a:gd name="connsiteY64" fmla="*/ 646982 h 2700068"/>
              <a:gd name="connsiteX65" fmla="*/ 215661 w 9704717"/>
              <a:gd name="connsiteY65" fmla="*/ 646982 h 2700068"/>
              <a:gd name="connsiteX66" fmla="*/ 215661 w 9704717"/>
              <a:gd name="connsiteY66" fmla="*/ 560717 h 2700068"/>
              <a:gd name="connsiteX67" fmla="*/ 138024 w 9704717"/>
              <a:gd name="connsiteY67" fmla="*/ 483080 h 2700068"/>
              <a:gd name="connsiteX68" fmla="*/ 138024 w 9704717"/>
              <a:gd name="connsiteY68" fmla="*/ 232914 h 2700068"/>
              <a:gd name="connsiteX69" fmla="*/ 0 w 9704717"/>
              <a:gd name="connsiteY69" fmla="*/ 94890 h 2700068"/>
              <a:gd name="connsiteX70" fmla="*/ 0 w 9704717"/>
              <a:gd name="connsiteY70" fmla="*/ 0 h 2700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9704717" h="2700068">
                <a:moveTo>
                  <a:pt x="0" y="0"/>
                </a:moveTo>
                <a:lnTo>
                  <a:pt x="9704717" y="0"/>
                </a:lnTo>
                <a:lnTo>
                  <a:pt x="9704717" y="388189"/>
                </a:lnTo>
                <a:lnTo>
                  <a:pt x="9368287" y="724619"/>
                </a:lnTo>
                <a:lnTo>
                  <a:pt x="8428008" y="724619"/>
                </a:lnTo>
                <a:lnTo>
                  <a:pt x="8358996" y="793631"/>
                </a:lnTo>
                <a:lnTo>
                  <a:pt x="8358996" y="974785"/>
                </a:lnTo>
                <a:lnTo>
                  <a:pt x="8203721" y="974785"/>
                </a:lnTo>
                <a:lnTo>
                  <a:pt x="8074325" y="1104181"/>
                </a:lnTo>
                <a:lnTo>
                  <a:pt x="8074325" y="1242204"/>
                </a:lnTo>
                <a:lnTo>
                  <a:pt x="8186468" y="1130061"/>
                </a:lnTo>
                <a:lnTo>
                  <a:pt x="8324491" y="1130061"/>
                </a:lnTo>
                <a:lnTo>
                  <a:pt x="8453887" y="1000665"/>
                </a:lnTo>
                <a:lnTo>
                  <a:pt x="8695427" y="1000665"/>
                </a:lnTo>
                <a:lnTo>
                  <a:pt x="8695427" y="1095555"/>
                </a:lnTo>
                <a:lnTo>
                  <a:pt x="8738559" y="1138687"/>
                </a:lnTo>
                <a:lnTo>
                  <a:pt x="8643668" y="1233578"/>
                </a:lnTo>
                <a:lnTo>
                  <a:pt x="8497019" y="1233578"/>
                </a:lnTo>
                <a:lnTo>
                  <a:pt x="8497019" y="1337095"/>
                </a:lnTo>
                <a:lnTo>
                  <a:pt x="8643668" y="1337095"/>
                </a:lnTo>
                <a:lnTo>
                  <a:pt x="8643668" y="1397480"/>
                </a:lnTo>
                <a:lnTo>
                  <a:pt x="8566031" y="1475117"/>
                </a:lnTo>
                <a:lnTo>
                  <a:pt x="8781691" y="1690777"/>
                </a:lnTo>
                <a:lnTo>
                  <a:pt x="8781691" y="1820174"/>
                </a:lnTo>
                <a:lnTo>
                  <a:pt x="9100868" y="1820174"/>
                </a:lnTo>
                <a:lnTo>
                  <a:pt x="9100868" y="1708031"/>
                </a:lnTo>
                <a:lnTo>
                  <a:pt x="9238891" y="1570008"/>
                </a:lnTo>
                <a:lnTo>
                  <a:pt x="9238891" y="1725283"/>
                </a:lnTo>
                <a:lnTo>
                  <a:pt x="9342408" y="1725283"/>
                </a:lnTo>
                <a:lnTo>
                  <a:pt x="8971472" y="2096219"/>
                </a:lnTo>
                <a:lnTo>
                  <a:pt x="8764438" y="2096219"/>
                </a:lnTo>
                <a:lnTo>
                  <a:pt x="8583283" y="2277374"/>
                </a:lnTo>
                <a:lnTo>
                  <a:pt x="8497019" y="2191110"/>
                </a:lnTo>
                <a:lnTo>
                  <a:pt x="8617789" y="2070340"/>
                </a:lnTo>
                <a:lnTo>
                  <a:pt x="8704053" y="1984076"/>
                </a:lnTo>
                <a:lnTo>
                  <a:pt x="8790317" y="1897812"/>
                </a:lnTo>
                <a:lnTo>
                  <a:pt x="8617789" y="1897812"/>
                </a:lnTo>
                <a:lnTo>
                  <a:pt x="8583283" y="1897812"/>
                </a:lnTo>
                <a:lnTo>
                  <a:pt x="8402129" y="2078966"/>
                </a:lnTo>
                <a:lnTo>
                  <a:pt x="8289985" y="2078966"/>
                </a:lnTo>
                <a:lnTo>
                  <a:pt x="8272732" y="2078966"/>
                </a:lnTo>
                <a:lnTo>
                  <a:pt x="8272732" y="1449238"/>
                </a:lnTo>
                <a:lnTo>
                  <a:pt x="8091578" y="1449238"/>
                </a:lnTo>
                <a:lnTo>
                  <a:pt x="8031193" y="1509623"/>
                </a:lnTo>
                <a:lnTo>
                  <a:pt x="7936302" y="1604514"/>
                </a:lnTo>
                <a:lnTo>
                  <a:pt x="7936302" y="1716657"/>
                </a:lnTo>
                <a:lnTo>
                  <a:pt x="7858664" y="1794295"/>
                </a:lnTo>
                <a:lnTo>
                  <a:pt x="7858664" y="1984076"/>
                </a:lnTo>
                <a:lnTo>
                  <a:pt x="7358332" y="1984076"/>
                </a:lnTo>
                <a:lnTo>
                  <a:pt x="7030529" y="2311879"/>
                </a:lnTo>
                <a:lnTo>
                  <a:pt x="6788989" y="2311879"/>
                </a:lnTo>
                <a:lnTo>
                  <a:pt x="6607834" y="2493034"/>
                </a:lnTo>
                <a:lnTo>
                  <a:pt x="6400800" y="2700068"/>
                </a:lnTo>
                <a:lnTo>
                  <a:pt x="6236899" y="2700068"/>
                </a:lnTo>
                <a:lnTo>
                  <a:pt x="6236899" y="1949570"/>
                </a:lnTo>
                <a:lnTo>
                  <a:pt x="5555412" y="1268083"/>
                </a:lnTo>
                <a:lnTo>
                  <a:pt x="5037826" y="1268083"/>
                </a:lnTo>
                <a:lnTo>
                  <a:pt x="4899804" y="1130061"/>
                </a:lnTo>
                <a:lnTo>
                  <a:pt x="4727276" y="1130061"/>
                </a:lnTo>
                <a:lnTo>
                  <a:pt x="4641012" y="1043797"/>
                </a:lnTo>
                <a:lnTo>
                  <a:pt x="802257" y="1043797"/>
                </a:lnTo>
                <a:lnTo>
                  <a:pt x="802257" y="1259457"/>
                </a:lnTo>
                <a:lnTo>
                  <a:pt x="681488" y="1259457"/>
                </a:lnTo>
                <a:lnTo>
                  <a:pt x="681488" y="1216325"/>
                </a:lnTo>
                <a:lnTo>
                  <a:pt x="112145" y="646982"/>
                </a:lnTo>
                <a:lnTo>
                  <a:pt x="215661" y="646982"/>
                </a:lnTo>
                <a:lnTo>
                  <a:pt x="215661" y="560717"/>
                </a:lnTo>
                <a:lnTo>
                  <a:pt x="138024" y="483080"/>
                </a:lnTo>
                <a:lnTo>
                  <a:pt x="138024" y="232914"/>
                </a:lnTo>
                <a:lnTo>
                  <a:pt x="0" y="9489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3E183F8-6FD2-4CBD-B31D-877F228D21A1}"/>
              </a:ext>
            </a:extLst>
          </p:cNvPr>
          <p:cNvSpPr/>
          <p:nvPr/>
        </p:nvSpPr>
        <p:spPr>
          <a:xfrm>
            <a:off x="1872939" y="4564380"/>
            <a:ext cx="2845711" cy="2293621"/>
          </a:xfrm>
          <a:custGeom>
            <a:avLst/>
            <a:gdLst>
              <a:gd name="connsiteX0" fmla="*/ 0 w 2845711"/>
              <a:gd name="connsiteY0" fmla="*/ 0 h 2293621"/>
              <a:gd name="connsiteX1" fmla="*/ 260662 w 2845711"/>
              <a:gd name="connsiteY1" fmla="*/ 0 h 2293621"/>
              <a:gd name="connsiteX2" fmla="*/ 374962 w 2845711"/>
              <a:gd name="connsiteY2" fmla="*/ 0 h 2293621"/>
              <a:gd name="connsiteX3" fmla="*/ 527362 w 2845711"/>
              <a:gd name="connsiteY3" fmla="*/ 152400 h 2293621"/>
              <a:gd name="connsiteX4" fmla="*/ 1388422 w 2845711"/>
              <a:gd name="connsiteY4" fmla="*/ 152400 h 2293621"/>
              <a:gd name="connsiteX5" fmla="*/ 1662742 w 2845711"/>
              <a:gd name="connsiteY5" fmla="*/ 426720 h 2293621"/>
              <a:gd name="connsiteX6" fmla="*/ 1662742 w 2845711"/>
              <a:gd name="connsiteY6" fmla="*/ 624840 h 2293621"/>
              <a:gd name="connsiteX7" fmla="*/ 1876102 w 2845711"/>
              <a:gd name="connsiteY7" fmla="*/ 624840 h 2293621"/>
              <a:gd name="connsiteX8" fmla="*/ 1937062 w 2845711"/>
              <a:gd name="connsiteY8" fmla="*/ 563880 h 2293621"/>
              <a:gd name="connsiteX9" fmla="*/ 2135182 w 2845711"/>
              <a:gd name="connsiteY9" fmla="*/ 563880 h 2293621"/>
              <a:gd name="connsiteX10" fmla="*/ 2234242 w 2845711"/>
              <a:gd name="connsiteY10" fmla="*/ 662940 h 2293621"/>
              <a:gd name="connsiteX11" fmla="*/ 2234242 w 2845711"/>
              <a:gd name="connsiteY11" fmla="*/ 853440 h 2293621"/>
              <a:gd name="connsiteX12" fmla="*/ 2356162 w 2845711"/>
              <a:gd name="connsiteY12" fmla="*/ 975360 h 2293621"/>
              <a:gd name="connsiteX13" fmla="*/ 2356162 w 2845711"/>
              <a:gd name="connsiteY13" fmla="*/ 1112520 h 2293621"/>
              <a:gd name="connsiteX14" fmla="*/ 2470462 w 2845711"/>
              <a:gd name="connsiteY14" fmla="*/ 1226820 h 2293621"/>
              <a:gd name="connsiteX15" fmla="*/ 2604171 w 2845711"/>
              <a:gd name="connsiteY15" fmla="*/ 1226820 h 2293621"/>
              <a:gd name="connsiteX16" fmla="*/ 2604171 w 2845711"/>
              <a:gd name="connsiteY16" fmla="*/ 1292957 h 2293621"/>
              <a:gd name="connsiteX17" fmla="*/ 2604171 w 2845711"/>
              <a:gd name="connsiteY17" fmla="*/ 2052081 h 2293621"/>
              <a:gd name="connsiteX18" fmla="*/ 2845711 w 2845711"/>
              <a:gd name="connsiteY18" fmla="*/ 2293621 h 2293621"/>
              <a:gd name="connsiteX19" fmla="*/ 1517243 w 2845711"/>
              <a:gd name="connsiteY19" fmla="*/ 2293621 h 2293621"/>
              <a:gd name="connsiteX20" fmla="*/ 1517243 w 2845711"/>
              <a:gd name="connsiteY20" fmla="*/ 2077961 h 2293621"/>
              <a:gd name="connsiteX21" fmla="*/ 1517243 w 2845711"/>
              <a:gd name="connsiteY21" fmla="*/ 1983070 h 2293621"/>
              <a:gd name="connsiteX22" fmla="*/ 1517243 w 2845711"/>
              <a:gd name="connsiteY22" fmla="*/ 1836421 h 2293621"/>
              <a:gd name="connsiteX23" fmla="*/ 1275704 w 2845711"/>
              <a:gd name="connsiteY23" fmla="*/ 1594882 h 2293621"/>
              <a:gd name="connsiteX24" fmla="*/ 1275704 w 2845711"/>
              <a:gd name="connsiteY24" fmla="*/ 1413727 h 2293621"/>
              <a:gd name="connsiteX25" fmla="*/ 1085923 w 2845711"/>
              <a:gd name="connsiteY25" fmla="*/ 1223946 h 2293621"/>
              <a:gd name="connsiteX26" fmla="*/ 1085923 w 2845711"/>
              <a:gd name="connsiteY26" fmla="*/ 1094549 h 2293621"/>
              <a:gd name="connsiteX27" fmla="*/ 835756 w 2845711"/>
              <a:gd name="connsiteY27" fmla="*/ 1094549 h 2293621"/>
              <a:gd name="connsiteX28" fmla="*/ 835756 w 2845711"/>
              <a:gd name="connsiteY28" fmla="*/ 878889 h 2293621"/>
              <a:gd name="connsiteX29" fmla="*/ 671854 w 2845711"/>
              <a:gd name="connsiteY29" fmla="*/ 878889 h 2293621"/>
              <a:gd name="connsiteX30" fmla="*/ 671854 w 2845711"/>
              <a:gd name="connsiteY30" fmla="*/ 620096 h 2293621"/>
              <a:gd name="connsiteX31" fmla="*/ 551085 w 2845711"/>
              <a:gd name="connsiteY31" fmla="*/ 499327 h 2293621"/>
              <a:gd name="connsiteX32" fmla="*/ 551085 w 2845711"/>
              <a:gd name="connsiteY32" fmla="*/ 292293 h 2293621"/>
              <a:gd name="connsiteX33" fmla="*/ 275039 w 2845711"/>
              <a:gd name="connsiteY33" fmla="*/ 292293 h 2293621"/>
              <a:gd name="connsiteX34" fmla="*/ 275039 w 2845711"/>
              <a:gd name="connsiteY34" fmla="*/ 421689 h 2293621"/>
              <a:gd name="connsiteX35" fmla="*/ 533832 w 2845711"/>
              <a:gd name="connsiteY35" fmla="*/ 680482 h 2293621"/>
              <a:gd name="connsiteX36" fmla="*/ 533832 w 2845711"/>
              <a:gd name="connsiteY36" fmla="*/ 861636 h 2293621"/>
              <a:gd name="connsiteX37" fmla="*/ 766745 w 2845711"/>
              <a:gd name="connsiteY37" fmla="*/ 1094549 h 2293621"/>
              <a:gd name="connsiteX38" fmla="*/ 766745 w 2845711"/>
              <a:gd name="connsiteY38" fmla="*/ 1284330 h 2293621"/>
              <a:gd name="connsiteX39" fmla="*/ 999658 w 2845711"/>
              <a:gd name="connsiteY39" fmla="*/ 1517243 h 2293621"/>
              <a:gd name="connsiteX40" fmla="*/ 999658 w 2845711"/>
              <a:gd name="connsiteY40" fmla="*/ 1741530 h 2293621"/>
              <a:gd name="connsiteX41" fmla="*/ 714987 w 2845711"/>
              <a:gd name="connsiteY41" fmla="*/ 1456859 h 2293621"/>
              <a:gd name="connsiteX42" fmla="*/ 645975 w 2845711"/>
              <a:gd name="connsiteY42" fmla="*/ 1387847 h 2293621"/>
              <a:gd name="connsiteX43" fmla="*/ 645975 w 2845711"/>
              <a:gd name="connsiteY43" fmla="*/ 1206693 h 2293621"/>
              <a:gd name="connsiteX44" fmla="*/ 576964 w 2845711"/>
              <a:gd name="connsiteY44" fmla="*/ 1137682 h 2293621"/>
              <a:gd name="connsiteX45" fmla="*/ 482073 w 2845711"/>
              <a:gd name="connsiteY45" fmla="*/ 1137682 h 2293621"/>
              <a:gd name="connsiteX46" fmla="*/ 266412 w 2845711"/>
              <a:gd name="connsiteY46" fmla="*/ 922021 h 2293621"/>
              <a:gd name="connsiteX47" fmla="*/ 395809 w 2845711"/>
              <a:gd name="connsiteY47" fmla="*/ 922021 h 2293621"/>
              <a:gd name="connsiteX48" fmla="*/ 395809 w 2845711"/>
              <a:gd name="connsiteY48" fmla="*/ 792625 h 2293621"/>
              <a:gd name="connsiteX49" fmla="*/ 171522 w 2845711"/>
              <a:gd name="connsiteY49" fmla="*/ 568338 h 2293621"/>
              <a:gd name="connsiteX50" fmla="*/ 171522 w 2845711"/>
              <a:gd name="connsiteY50" fmla="*/ 369930 h 2293621"/>
              <a:gd name="connsiteX51" fmla="*/ 59379 w 2845711"/>
              <a:gd name="connsiteY51" fmla="*/ 257787 h 2293621"/>
              <a:gd name="connsiteX52" fmla="*/ 33500 w 2845711"/>
              <a:gd name="connsiteY52" fmla="*/ 231908 h 2293621"/>
              <a:gd name="connsiteX53" fmla="*/ 33500 w 2845711"/>
              <a:gd name="connsiteY53" fmla="*/ 33500 h 2293621"/>
              <a:gd name="connsiteX54" fmla="*/ 0 w 2845711"/>
              <a:gd name="connsiteY54" fmla="*/ 0 h 2293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845711" h="2293621">
                <a:moveTo>
                  <a:pt x="0" y="0"/>
                </a:moveTo>
                <a:lnTo>
                  <a:pt x="260662" y="0"/>
                </a:lnTo>
                <a:lnTo>
                  <a:pt x="374962" y="0"/>
                </a:lnTo>
                <a:lnTo>
                  <a:pt x="527362" y="152400"/>
                </a:lnTo>
                <a:lnTo>
                  <a:pt x="1388422" y="152400"/>
                </a:lnTo>
                <a:lnTo>
                  <a:pt x="1662742" y="426720"/>
                </a:lnTo>
                <a:lnTo>
                  <a:pt x="1662742" y="624840"/>
                </a:lnTo>
                <a:lnTo>
                  <a:pt x="1876102" y="624840"/>
                </a:lnTo>
                <a:lnTo>
                  <a:pt x="1937062" y="563880"/>
                </a:lnTo>
                <a:lnTo>
                  <a:pt x="2135182" y="563880"/>
                </a:lnTo>
                <a:lnTo>
                  <a:pt x="2234242" y="662940"/>
                </a:lnTo>
                <a:lnTo>
                  <a:pt x="2234242" y="853440"/>
                </a:lnTo>
                <a:lnTo>
                  <a:pt x="2356162" y="975360"/>
                </a:lnTo>
                <a:lnTo>
                  <a:pt x="2356162" y="1112520"/>
                </a:lnTo>
                <a:lnTo>
                  <a:pt x="2470462" y="1226820"/>
                </a:lnTo>
                <a:lnTo>
                  <a:pt x="2604171" y="1226820"/>
                </a:lnTo>
                <a:lnTo>
                  <a:pt x="2604171" y="1292957"/>
                </a:lnTo>
                <a:lnTo>
                  <a:pt x="2604171" y="2052081"/>
                </a:lnTo>
                <a:lnTo>
                  <a:pt x="2845711" y="2293621"/>
                </a:lnTo>
                <a:lnTo>
                  <a:pt x="1517243" y="2293621"/>
                </a:lnTo>
                <a:lnTo>
                  <a:pt x="1517243" y="2077961"/>
                </a:lnTo>
                <a:lnTo>
                  <a:pt x="1517243" y="1983070"/>
                </a:lnTo>
                <a:lnTo>
                  <a:pt x="1517243" y="1836421"/>
                </a:lnTo>
                <a:lnTo>
                  <a:pt x="1275704" y="1594882"/>
                </a:lnTo>
                <a:lnTo>
                  <a:pt x="1275704" y="1413727"/>
                </a:lnTo>
                <a:lnTo>
                  <a:pt x="1085923" y="1223946"/>
                </a:lnTo>
                <a:lnTo>
                  <a:pt x="1085923" y="1094549"/>
                </a:lnTo>
                <a:lnTo>
                  <a:pt x="835756" y="1094549"/>
                </a:lnTo>
                <a:lnTo>
                  <a:pt x="835756" y="878889"/>
                </a:lnTo>
                <a:lnTo>
                  <a:pt x="671854" y="878889"/>
                </a:lnTo>
                <a:lnTo>
                  <a:pt x="671854" y="620096"/>
                </a:lnTo>
                <a:lnTo>
                  <a:pt x="551085" y="499327"/>
                </a:lnTo>
                <a:lnTo>
                  <a:pt x="551085" y="292293"/>
                </a:lnTo>
                <a:lnTo>
                  <a:pt x="275039" y="292293"/>
                </a:lnTo>
                <a:lnTo>
                  <a:pt x="275039" y="421689"/>
                </a:lnTo>
                <a:lnTo>
                  <a:pt x="533832" y="680482"/>
                </a:lnTo>
                <a:lnTo>
                  <a:pt x="533832" y="861636"/>
                </a:lnTo>
                <a:lnTo>
                  <a:pt x="766745" y="1094549"/>
                </a:lnTo>
                <a:lnTo>
                  <a:pt x="766745" y="1284330"/>
                </a:lnTo>
                <a:lnTo>
                  <a:pt x="999658" y="1517243"/>
                </a:lnTo>
                <a:lnTo>
                  <a:pt x="999658" y="1741530"/>
                </a:lnTo>
                <a:lnTo>
                  <a:pt x="714987" y="1456859"/>
                </a:lnTo>
                <a:lnTo>
                  <a:pt x="645975" y="1387847"/>
                </a:lnTo>
                <a:lnTo>
                  <a:pt x="645975" y="1206693"/>
                </a:lnTo>
                <a:lnTo>
                  <a:pt x="576964" y="1137682"/>
                </a:lnTo>
                <a:lnTo>
                  <a:pt x="482073" y="1137682"/>
                </a:lnTo>
                <a:lnTo>
                  <a:pt x="266412" y="922021"/>
                </a:lnTo>
                <a:lnTo>
                  <a:pt x="395809" y="922021"/>
                </a:lnTo>
                <a:lnTo>
                  <a:pt x="395809" y="792625"/>
                </a:lnTo>
                <a:lnTo>
                  <a:pt x="171522" y="568338"/>
                </a:lnTo>
                <a:lnTo>
                  <a:pt x="171522" y="369930"/>
                </a:lnTo>
                <a:lnTo>
                  <a:pt x="59379" y="257787"/>
                </a:lnTo>
                <a:lnTo>
                  <a:pt x="33500" y="231908"/>
                </a:lnTo>
                <a:lnTo>
                  <a:pt x="33500" y="3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9E317509-BC9C-40E0-A426-0BEE8EAA13AA}"/>
              </a:ext>
            </a:extLst>
          </p:cNvPr>
          <p:cNvSpPr/>
          <p:nvPr/>
        </p:nvSpPr>
        <p:spPr>
          <a:xfrm>
            <a:off x="5426015" y="6556075"/>
            <a:ext cx="526211" cy="301925"/>
          </a:xfrm>
          <a:custGeom>
            <a:avLst/>
            <a:gdLst>
              <a:gd name="connsiteX0" fmla="*/ 0 w 526211"/>
              <a:gd name="connsiteY0" fmla="*/ 301925 h 301925"/>
              <a:gd name="connsiteX1" fmla="*/ 388189 w 526211"/>
              <a:gd name="connsiteY1" fmla="*/ 301925 h 301925"/>
              <a:gd name="connsiteX2" fmla="*/ 526211 w 526211"/>
              <a:gd name="connsiteY2" fmla="*/ 163903 h 301925"/>
              <a:gd name="connsiteX3" fmla="*/ 526211 w 526211"/>
              <a:gd name="connsiteY3" fmla="*/ 0 h 301925"/>
              <a:gd name="connsiteX4" fmla="*/ 215660 w 526211"/>
              <a:gd name="connsiteY4" fmla="*/ 0 h 301925"/>
              <a:gd name="connsiteX5" fmla="*/ 25878 w 526211"/>
              <a:gd name="connsiteY5" fmla="*/ 189782 h 301925"/>
              <a:gd name="connsiteX6" fmla="*/ 0 w 526211"/>
              <a:gd name="connsiteY6" fmla="*/ 301925 h 3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6211" h="301925">
                <a:moveTo>
                  <a:pt x="0" y="301925"/>
                </a:moveTo>
                <a:lnTo>
                  <a:pt x="388189" y="301925"/>
                </a:lnTo>
                <a:lnTo>
                  <a:pt x="526211" y="163903"/>
                </a:lnTo>
                <a:lnTo>
                  <a:pt x="526211" y="0"/>
                </a:lnTo>
                <a:lnTo>
                  <a:pt x="215660" y="0"/>
                </a:lnTo>
                <a:lnTo>
                  <a:pt x="25878" y="189782"/>
                </a:lnTo>
                <a:lnTo>
                  <a:pt x="0" y="30192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256CA0D-C5E0-4ACB-ABA9-63264276E5FD}"/>
              </a:ext>
            </a:extLst>
          </p:cNvPr>
          <p:cNvSpPr/>
          <p:nvPr/>
        </p:nvSpPr>
        <p:spPr>
          <a:xfrm>
            <a:off x="6254151" y="6280030"/>
            <a:ext cx="1457864" cy="586596"/>
          </a:xfrm>
          <a:custGeom>
            <a:avLst/>
            <a:gdLst>
              <a:gd name="connsiteX0" fmla="*/ 1457864 w 1457864"/>
              <a:gd name="connsiteY0" fmla="*/ 586596 h 586596"/>
              <a:gd name="connsiteX1" fmla="*/ 957532 w 1457864"/>
              <a:gd name="connsiteY1" fmla="*/ 586596 h 586596"/>
              <a:gd name="connsiteX2" fmla="*/ 957532 w 1457864"/>
              <a:gd name="connsiteY2" fmla="*/ 483079 h 586596"/>
              <a:gd name="connsiteX3" fmla="*/ 845389 w 1457864"/>
              <a:gd name="connsiteY3" fmla="*/ 370936 h 586596"/>
              <a:gd name="connsiteX4" fmla="*/ 845389 w 1457864"/>
              <a:gd name="connsiteY4" fmla="*/ 267419 h 586596"/>
              <a:gd name="connsiteX5" fmla="*/ 457200 w 1457864"/>
              <a:gd name="connsiteY5" fmla="*/ 267419 h 586596"/>
              <a:gd name="connsiteX6" fmla="*/ 293298 w 1457864"/>
              <a:gd name="connsiteY6" fmla="*/ 103517 h 586596"/>
              <a:gd name="connsiteX7" fmla="*/ 172528 w 1457864"/>
              <a:gd name="connsiteY7" fmla="*/ 103517 h 586596"/>
              <a:gd name="connsiteX8" fmla="*/ 0 w 1457864"/>
              <a:gd name="connsiteY8" fmla="*/ 276045 h 586596"/>
              <a:gd name="connsiteX9" fmla="*/ 0 w 1457864"/>
              <a:gd name="connsiteY9" fmla="*/ 163902 h 586596"/>
              <a:gd name="connsiteX10" fmla="*/ 163902 w 1457864"/>
              <a:gd name="connsiteY10" fmla="*/ 0 h 586596"/>
              <a:gd name="connsiteX11" fmla="*/ 552091 w 1457864"/>
              <a:gd name="connsiteY11" fmla="*/ 0 h 586596"/>
              <a:gd name="connsiteX12" fmla="*/ 552091 w 1457864"/>
              <a:gd name="connsiteY12" fmla="*/ 77638 h 586596"/>
              <a:gd name="connsiteX13" fmla="*/ 655608 w 1457864"/>
              <a:gd name="connsiteY13" fmla="*/ 181155 h 586596"/>
              <a:gd name="connsiteX14" fmla="*/ 862641 w 1457864"/>
              <a:gd name="connsiteY14" fmla="*/ 181155 h 586596"/>
              <a:gd name="connsiteX15" fmla="*/ 1026543 w 1457864"/>
              <a:gd name="connsiteY15" fmla="*/ 345057 h 586596"/>
              <a:gd name="connsiteX16" fmla="*/ 1224951 w 1457864"/>
              <a:gd name="connsiteY16" fmla="*/ 345057 h 586596"/>
              <a:gd name="connsiteX17" fmla="*/ 1457864 w 1457864"/>
              <a:gd name="connsiteY17" fmla="*/ 586596 h 586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57864" h="586596">
                <a:moveTo>
                  <a:pt x="1457864" y="586596"/>
                </a:moveTo>
                <a:lnTo>
                  <a:pt x="957532" y="586596"/>
                </a:lnTo>
                <a:lnTo>
                  <a:pt x="957532" y="483079"/>
                </a:lnTo>
                <a:lnTo>
                  <a:pt x="845389" y="370936"/>
                </a:lnTo>
                <a:lnTo>
                  <a:pt x="845389" y="267419"/>
                </a:lnTo>
                <a:lnTo>
                  <a:pt x="457200" y="267419"/>
                </a:lnTo>
                <a:lnTo>
                  <a:pt x="293298" y="103517"/>
                </a:lnTo>
                <a:lnTo>
                  <a:pt x="172528" y="103517"/>
                </a:lnTo>
                <a:lnTo>
                  <a:pt x="0" y="276045"/>
                </a:lnTo>
                <a:lnTo>
                  <a:pt x="0" y="163902"/>
                </a:lnTo>
                <a:lnTo>
                  <a:pt x="163902" y="0"/>
                </a:lnTo>
                <a:lnTo>
                  <a:pt x="552091" y="0"/>
                </a:lnTo>
                <a:lnTo>
                  <a:pt x="552091" y="77638"/>
                </a:lnTo>
                <a:lnTo>
                  <a:pt x="655608" y="181155"/>
                </a:lnTo>
                <a:lnTo>
                  <a:pt x="862641" y="181155"/>
                </a:lnTo>
                <a:lnTo>
                  <a:pt x="1026543" y="345057"/>
                </a:lnTo>
                <a:lnTo>
                  <a:pt x="1224951" y="345057"/>
                </a:lnTo>
                <a:lnTo>
                  <a:pt x="1457864" y="5865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EAE38BBE-B92F-4BEE-A007-2A0ED217946D}"/>
              </a:ext>
            </a:extLst>
          </p:cNvPr>
          <p:cNvSpPr/>
          <p:nvPr/>
        </p:nvSpPr>
        <p:spPr>
          <a:xfrm>
            <a:off x="9188450" y="4806950"/>
            <a:ext cx="593725" cy="1409700"/>
          </a:xfrm>
          <a:custGeom>
            <a:avLst/>
            <a:gdLst>
              <a:gd name="connsiteX0" fmla="*/ 593725 w 593725"/>
              <a:gd name="connsiteY0" fmla="*/ 0 h 1409700"/>
              <a:gd name="connsiteX1" fmla="*/ 593725 w 593725"/>
              <a:gd name="connsiteY1" fmla="*/ 1343025 h 1409700"/>
              <a:gd name="connsiteX2" fmla="*/ 527050 w 593725"/>
              <a:gd name="connsiteY2" fmla="*/ 1409700 h 1409700"/>
              <a:gd name="connsiteX3" fmla="*/ 527050 w 593725"/>
              <a:gd name="connsiteY3" fmla="*/ 1320800 h 1409700"/>
              <a:gd name="connsiteX4" fmla="*/ 431800 w 593725"/>
              <a:gd name="connsiteY4" fmla="*/ 1225550 h 1409700"/>
              <a:gd name="connsiteX5" fmla="*/ 247650 w 593725"/>
              <a:gd name="connsiteY5" fmla="*/ 1041400 h 1409700"/>
              <a:gd name="connsiteX6" fmla="*/ 196850 w 593725"/>
              <a:gd name="connsiteY6" fmla="*/ 1092200 h 1409700"/>
              <a:gd name="connsiteX7" fmla="*/ 193675 w 593725"/>
              <a:gd name="connsiteY7" fmla="*/ 1041400 h 1409700"/>
              <a:gd name="connsiteX8" fmla="*/ 130175 w 593725"/>
              <a:gd name="connsiteY8" fmla="*/ 977900 h 1409700"/>
              <a:gd name="connsiteX9" fmla="*/ 0 w 593725"/>
              <a:gd name="connsiteY9" fmla="*/ 977900 h 1409700"/>
              <a:gd name="connsiteX10" fmla="*/ 0 w 593725"/>
              <a:gd name="connsiteY10" fmla="*/ 44450 h 1409700"/>
              <a:gd name="connsiteX11" fmla="*/ 12700 w 593725"/>
              <a:gd name="connsiteY11" fmla="*/ 57150 h 1409700"/>
              <a:gd name="connsiteX12" fmla="*/ 98425 w 593725"/>
              <a:gd name="connsiteY12" fmla="*/ 57150 h 1409700"/>
              <a:gd name="connsiteX13" fmla="*/ 133350 w 593725"/>
              <a:gd name="connsiteY13" fmla="*/ 92075 h 1409700"/>
              <a:gd name="connsiteX14" fmla="*/ 501650 w 593725"/>
              <a:gd name="connsiteY14" fmla="*/ 92075 h 1409700"/>
              <a:gd name="connsiteX15" fmla="*/ 593725 w 593725"/>
              <a:gd name="connsiteY15" fmla="*/ 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3725" h="1409700">
                <a:moveTo>
                  <a:pt x="593725" y="0"/>
                </a:moveTo>
                <a:lnTo>
                  <a:pt x="593725" y="1343025"/>
                </a:lnTo>
                <a:lnTo>
                  <a:pt x="527050" y="1409700"/>
                </a:lnTo>
                <a:lnTo>
                  <a:pt x="527050" y="1320800"/>
                </a:lnTo>
                <a:lnTo>
                  <a:pt x="431800" y="1225550"/>
                </a:lnTo>
                <a:lnTo>
                  <a:pt x="247650" y="1041400"/>
                </a:lnTo>
                <a:lnTo>
                  <a:pt x="196850" y="1092200"/>
                </a:lnTo>
                <a:lnTo>
                  <a:pt x="193675" y="1041400"/>
                </a:lnTo>
                <a:lnTo>
                  <a:pt x="130175" y="977900"/>
                </a:lnTo>
                <a:lnTo>
                  <a:pt x="0" y="977900"/>
                </a:lnTo>
                <a:lnTo>
                  <a:pt x="0" y="44450"/>
                </a:lnTo>
                <a:lnTo>
                  <a:pt x="12700" y="57150"/>
                </a:lnTo>
                <a:lnTo>
                  <a:pt x="98425" y="57150"/>
                </a:lnTo>
                <a:lnTo>
                  <a:pt x="133350" y="92075"/>
                </a:lnTo>
                <a:lnTo>
                  <a:pt x="501650" y="92075"/>
                </a:lnTo>
                <a:lnTo>
                  <a:pt x="59372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87D5BC34-832A-4740-A2DC-34B5BD15DF24}"/>
              </a:ext>
            </a:extLst>
          </p:cNvPr>
          <p:cNvSpPr/>
          <p:nvPr/>
        </p:nvSpPr>
        <p:spPr>
          <a:xfrm>
            <a:off x="146050" y="5936421"/>
            <a:ext cx="1003300" cy="803331"/>
          </a:xfrm>
          <a:custGeom>
            <a:avLst/>
            <a:gdLst>
              <a:gd name="connsiteX0" fmla="*/ 0 w 1003300"/>
              <a:gd name="connsiteY0" fmla="*/ 6350 h 806450"/>
              <a:gd name="connsiteX1" fmla="*/ 0 w 1003300"/>
              <a:gd name="connsiteY1" fmla="*/ 806450 h 806450"/>
              <a:gd name="connsiteX2" fmla="*/ 31750 w 1003300"/>
              <a:gd name="connsiteY2" fmla="*/ 806450 h 806450"/>
              <a:gd name="connsiteX3" fmla="*/ 1003300 w 1003300"/>
              <a:gd name="connsiteY3" fmla="*/ 806450 h 806450"/>
              <a:gd name="connsiteX4" fmla="*/ 1003300 w 1003300"/>
              <a:gd name="connsiteY4" fmla="*/ 730250 h 806450"/>
              <a:gd name="connsiteX5" fmla="*/ 1003300 w 1003300"/>
              <a:gd name="connsiteY5" fmla="*/ 476250 h 806450"/>
              <a:gd name="connsiteX6" fmla="*/ 276225 w 1003300"/>
              <a:gd name="connsiteY6" fmla="*/ 0 h 806450"/>
              <a:gd name="connsiteX7" fmla="*/ 0 w 1003300"/>
              <a:gd name="connsiteY7" fmla="*/ 6350 h 80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3300" h="806450">
                <a:moveTo>
                  <a:pt x="0" y="6350"/>
                </a:moveTo>
                <a:lnTo>
                  <a:pt x="0" y="806450"/>
                </a:lnTo>
                <a:lnTo>
                  <a:pt x="31750" y="806450"/>
                </a:lnTo>
                <a:lnTo>
                  <a:pt x="1003300" y="806450"/>
                </a:lnTo>
                <a:lnTo>
                  <a:pt x="1003300" y="730250"/>
                </a:lnTo>
                <a:lnTo>
                  <a:pt x="1003300" y="476250"/>
                </a:lnTo>
                <a:lnTo>
                  <a:pt x="276225" y="0"/>
                </a:lnTo>
                <a:lnTo>
                  <a:pt x="0" y="635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69A50A0-E8E4-4FD1-AAF6-A7B6968A55A4}"/>
              </a:ext>
            </a:extLst>
          </p:cNvPr>
          <p:cNvSpPr/>
          <p:nvPr/>
        </p:nvSpPr>
        <p:spPr>
          <a:xfrm>
            <a:off x="7620950" y="4456723"/>
            <a:ext cx="2161225" cy="197004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BE5526E-C230-480C-9E9C-B94C130802E5}"/>
              </a:ext>
            </a:extLst>
          </p:cNvPr>
          <p:cNvSpPr/>
          <p:nvPr/>
        </p:nvSpPr>
        <p:spPr>
          <a:xfrm>
            <a:off x="7620950" y="4456723"/>
            <a:ext cx="2161225" cy="19700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DBEA6B5-94F6-4FA5-A51E-56C8CFF91B4A}"/>
              </a:ext>
            </a:extLst>
          </p:cNvPr>
          <p:cNvGrpSpPr/>
          <p:nvPr/>
        </p:nvGrpSpPr>
        <p:grpSpPr>
          <a:xfrm>
            <a:off x="276225" y="1052424"/>
            <a:ext cx="9439275" cy="5610313"/>
            <a:chOff x="276225" y="1052424"/>
            <a:chExt cx="9439275" cy="5610313"/>
          </a:xfrm>
          <a:solidFill>
            <a:srgbClr val="CCFF99"/>
          </a:solidFill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6F44915-EFC2-4A92-9F48-F5138A406644}"/>
                </a:ext>
              </a:extLst>
            </p:cNvPr>
            <p:cNvGrpSpPr/>
            <p:nvPr/>
          </p:nvGrpSpPr>
          <p:grpSpPr>
            <a:xfrm>
              <a:off x="914401" y="1052424"/>
              <a:ext cx="8801099" cy="5202326"/>
              <a:chOff x="914401" y="1052424"/>
              <a:chExt cx="8801099" cy="5202326"/>
            </a:xfrm>
            <a:grpFill/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21D780B-0CF2-4DAB-8690-9A3386B23CAA}"/>
                  </a:ext>
                </a:extLst>
              </p:cNvPr>
              <p:cNvSpPr/>
              <p:nvPr/>
            </p:nvSpPr>
            <p:spPr>
              <a:xfrm>
                <a:off x="914401" y="1052424"/>
                <a:ext cx="958538" cy="677316"/>
              </a:xfrm>
              <a:custGeom>
                <a:avLst/>
                <a:gdLst>
                  <a:gd name="connsiteX0" fmla="*/ 120769 w 958538"/>
                  <a:gd name="connsiteY0" fmla="*/ 0 h 677316"/>
                  <a:gd name="connsiteX1" fmla="*/ 958538 w 958538"/>
                  <a:gd name="connsiteY1" fmla="*/ 0 h 677316"/>
                  <a:gd name="connsiteX2" fmla="*/ 958538 w 958538"/>
                  <a:gd name="connsiteY2" fmla="*/ 677316 h 677316"/>
                  <a:gd name="connsiteX3" fmla="*/ 0 w 958538"/>
                  <a:gd name="connsiteY3" fmla="*/ 677316 h 677316"/>
                  <a:gd name="connsiteX4" fmla="*/ 0 w 958538"/>
                  <a:gd name="connsiteY4" fmla="*/ 215660 h 677316"/>
                  <a:gd name="connsiteX5" fmla="*/ 120769 w 958538"/>
                  <a:gd name="connsiteY5" fmla="*/ 215660 h 677316"/>
                  <a:gd name="connsiteX6" fmla="*/ 120769 w 958538"/>
                  <a:gd name="connsiteY6" fmla="*/ 0 h 677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8538" h="677316">
                    <a:moveTo>
                      <a:pt x="120769" y="0"/>
                    </a:moveTo>
                    <a:lnTo>
                      <a:pt x="958538" y="0"/>
                    </a:lnTo>
                    <a:lnTo>
                      <a:pt x="958538" y="677316"/>
                    </a:lnTo>
                    <a:lnTo>
                      <a:pt x="0" y="677316"/>
                    </a:lnTo>
                    <a:lnTo>
                      <a:pt x="0" y="215660"/>
                    </a:lnTo>
                    <a:lnTo>
                      <a:pt x="120769" y="215660"/>
                    </a:lnTo>
                    <a:lnTo>
                      <a:pt x="12076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FEE3F4D-273E-4A7B-8562-C2723064A700}"/>
                  </a:ext>
                </a:extLst>
              </p:cNvPr>
              <p:cNvSpPr/>
              <p:nvPr/>
            </p:nvSpPr>
            <p:spPr>
              <a:xfrm>
                <a:off x="3611881" y="1052424"/>
                <a:ext cx="982980" cy="721168"/>
              </a:xfrm>
              <a:custGeom>
                <a:avLst/>
                <a:gdLst>
                  <a:gd name="connsiteX0" fmla="*/ 0 w 982980"/>
                  <a:gd name="connsiteY0" fmla="*/ 0 h 721168"/>
                  <a:gd name="connsiteX1" fmla="*/ 982980 w 982980"/>
                  <a:gd name="connsiteY1" fmla="*/ 0 h 721168"/>
                  <a:gd name="connsiteX2" fmla="*/ 982980 w 982980"/>
                  <a:gd name="connsiteY2" fmla="*/ 721168 h 721168"/>
                  <a:gd name="connsiteX3" fmla="*/ 0 w 982980"/>
                  <a:gd name="connsiteY3" fmla="*/ 721168 h 721168"/>
                  <a:gd name="connsiteX4" fmla="*/ 0 w 982980"/>
                  <a:gd name="connsiteY4" fmla="*/ 0 h 72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980" h="721168">
                    <a:moveTo>
                      <a:pt x="0" y="0"/>
                    </a:moveTo>
                    <a:lnTo>
                      <a:pt x="982980" y="0"/>
                    </a:lnTo>
                    <a:lnTo>
                      <a:pt x="982980" y="721168"/>
                    </a:lnTo>
                    <a:lnTo>
                      <a:pt x="0" y="72116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45620C9-8AB7-4921-88F8-2502955C0427}"/>
                  </a:ext>
                </a:extLst>
              </p:cNvPr>
              <p:cNvSpPr/>
              <p:nvPr/>
            </p:nvSpPr>
            <p:spPr>
              <a:xfrm>
                <a:off x="3611881" y="1773592"/>
                <a:ext cx="982980" cy="695288"/>
              </a:xfrm>
              <a:custGeom>
                <a:avLst/>
                <a:gdLst>
                  <a:gd name="connsiteX0" fmla="*/ 0 w 982980"/>
                  <a:gd name="connsiteY0" fmla="*/ 0 h 695288"/>
                  <a:gd name="connsiteX1" fmla="*/ 982980 w 982980"/>
                  <a:gd name="connsiteY1" fmla="*/ 0 h 695288"/>
                  <a:gd name="connsiteX2" fmla="*/ 982980 w 982980"/>
                  <a:gd name="connsiteY2" fmla="*/ 695288 h 695288"/>
                  <a:gd name="connsiteX3" fmla="*/ 0 w 982980"/>
                  <a:gd name="connsiteY3" fmla="*/ 695288 h 695288"/>
                  <a:gd name="connsiteX4" fmla="*/ 0 w 982980"/>
                  <a:gd name="connsiteY4" fmla="*/ 0 h 695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980" h="695288">
                    <a:moveTo>
                      <a:pt x="0" y="0"/>
                    </a:moveTo>
                    <a:lnTo>
                      <a:pt x="982980" y="0"/>
                    </a:lnTo>
                    <a:lnTo>
                      <a:pt x="982980" y="695288"/>
                    </a:lnTo>
                    <a:lnTo>
                      <a:pt x="0" y="69528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4D22EC0-8980-458D-A82A-9DCC6189AA7C}"/>
                  </a:ext>
                </a:extLst>
              </p:cNvPr>
              <p:cNvSpPr/>
              <p:nvPr/>
            </p:nvSpPr>
            <p:spPr>
              <a:xfrm>
                <a:off x="5839751" y="4856242"/>
                <a:ext cx="992371" cy="1061481"/>
              </a:xfrm>
              <a:custGeom>
                <a:avLst/>
                <a:gdLst>
                  <a:gd name="connsiteX0" fmla="*/ 0 w 992371"/>
                  <a:gd name="connsiteY0" fmla="*/ 0 h 1061481"/>
                  <a:gd name="connsiteX1" fmla="*/ 820274 w 992371"/>
                  <a:gd name="connsiteY1" fmla="*/ 0 h 1061481"/>
                  <a:gd name="connsiteX2" fmla="*/ 819842 w 992371"/>
                  <a:gd name="connsiteY2" fmla="*/ 432 h 1061481"/>
                  <a:gd name="connsiteX3" fmla="*/ 819842 w 992371"/>
                  <a:gd name="connsiteY3" fmla="*/ 259224 h 1061481"/>
                  <a:gd name="connsiteX4" fmla="*/ 906107 w 992371"/>
                  <a:gd name="connsiteY4" fmla="*/ 345489 h 1061481"/>
                  <a:gd name="connsiteX5" fmla="*/ 906107 w 992371"/>
                  <a:gd name="connsiteY5" fmla="*/ 543896 h 1061481"/>
                  <a:gd name="connsiteX6" fmla="*/ 992371 w 992371"/>
                  <a:gd name="connsiteY6" fmla="*/ 630160 h 1061481"/>
                  <a:gd name="connsiteX7" fmla="*/ 992371 w 992371"/>
                  <a:gd name="connsiteY7" fmla="*/ 923458 h 1061481"/>
                  <a:gd name="connsiteX8" fmla="*/ 992371 w 992371"/>
                  <a:gd name="connsiteY8" fmla="*/ 1061481 h 1061481"/>
                  <a:gd name="connsiteX9" fmla="*/ 880227 w 992371"/>
                  <a:gd name="connsiteY9" fmla="*/ 1061481 h 1061481"/>
                  <a:gd name="connsiteX10" fmla="*/ 724952 w 992371"/>
                  <a:gd name="connsiteY10" fmla="*/ 906206 h 1061481"/>
                  <a:gd name="connsiteX11" fmla="*/ 724952 w 992371"/>
                  <a:gd name="connsiteY11" fmla="*/ 681918 h 1061481"/>
                  <a:gd name="connsiteX12" fmla="*/ 664568 w 992371"/>
                  <a:gd name="connsiteY12" fmla="*/ 621534 h 1061481"/>
                  <a:gd name="connsiteX13" fmla="*/ 664568 w 992371"/>
                  <a:gd name="connsiteY13" fmla="*/ 379994 h 1061481"/>
                  <a:gd name="connsiteX14" fmla="*/ 466160 w 992371"/>
                  <a:gd name="connsiteY14" fmla="*/ 181586 h 1061481"/>
                  <a:gd name="connsiteX15" fmla="*/ 379895 w 992371"/>
                  <a:gd name="connsiteY15" fmla="*/ 267851 h 1061481"/>
                  <a:gd name="connsiteX16" fmla="*/ 241872 w 992371"/>
                  <a:gd name="connsiteY16" fmla="*/ 129828 h 1061481"/>
                  <a:gd name="connsiteX17" fmla="*/ 0 w 992371"/>
                  <a:gd name="connsiteY17" fmla="*/ 129828 h 1061481"/>
                  <a:gd name="connsiteX18" fmla="*/ 0 w 992371"/>
                  <a:gd name="connsiteY18" fmla="*/ 0 h 106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92371" h="1061481">
                    <a:moveTo>
                      <a:pt x="0" y="0"/>
                    </a:moveTo>
                    <a:lnTo>
                      <a:pt x="820274" y="0"/>
                    </a:lnTo>
                    <a:lnTo>
                      <a:pt x="819842" y="432"/>
                    </a:lnTo>
                    <a:lnTo>
                      <a:pt x="819842" y="259224"/>
                    </a:lnTo>
                    <a:lnTo>
                      <a:pt x="906107" y="345489"/>
                    </a:lnTo>
                    <a:lnTo>
                      <a:pt x="906107" y="543896"/>
                    </a:lnTo>
                    <a:lnTo>
                      <a:pt x="992371" y="630160"/>
                    </a:lnTo>
                    <a:lnTo>
                      <a:pt x="992371" y="923458"/>
                    </a:lnTo>
                    <a:lnTo>
                      <a:pt x="992371" y="1061481"/>
                    </a:lnTo>
                    <a:lnTo>
                      <a:pt x="880227" y="1061481"/>
                    </a:lnTo>
                    <a:lnTo>
                      <a:pt x="724952" y="906206"/>
                    </a:lnTo>
                    <a:lnTo>
                      <a:pt x="724952" y="681918"/>
                    </a:lnTo>
                    <a:lnTo>
                      <a:pt x="664568" y="621534"/>
                    </a:lnTo>
                    <a:lnTo>
                      <a:pt x="664568" y="379994"/>
                    </a:lnTo>
                    <a:lnTo>
                      <a:pt x="466160" y="181586"/>
                    </a:lnTo>
                    <a:lnTo>
                      <a:pt x="379895" y="267851"/>
                    </a:lnTo>
                    <a:lnTo>
                      <a:pt x="241872" y="129828"/>
                    </a:lnTo>
                    <a:lnTo>
                      <a:pt x="0" y="1298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BF88D29A-D314-4815-A199-93601A459E49}"/>
                  </a:ext>
                </a:extLst>
              </p:cNvPr>
              <p:cNvSpPr/>
              <p:nvPr/>
            </p:nvSpPr>
            <p:spPr>
              <a:xfrm>
                <a:off x="914402" y="1729740"/>
                <a:ext cx="959643" cy="936172"/>
              </a:xfrm>
              <a:custGeom>
                <a:avLst/>
                <a:gdLst>
                  <a:gd name="connsiteX0" fmla="*/ 958538 w 959643"/>
                  <a:gd name="connsiteY0" fmla="*/ 0 h 1230812"/>
                  <a:gd name="connsiteX1" fmla="*/ 959643 w 959643"/>
                  <a:gd name="connsiteY1" fmla="*/ 0 h 1230812"/>
                  <a:gd name="connsiteX2" fmla="*/ 959643 w 959643"/>
                  <a:gd name="connsiteY2" fmla="*/ 1227204 h 1230812"/>
                  <a:gd name="connsiteX3" fmla="*/ 0 w 959643"/>
                  <a:gd name="connsiteY3" fmla="*/ 1230812 h 1230812"/>
                  <a:gd name="connsiteX4" fmla="*/ 0 w 959643"/>
                  <a:gd name="connsiteY4" fmla="*/ 294640 h 1230812"/>
                  <a:gd name="connsiteX5" fmla="*/ 958538 w 959643"/>
                  <a:gd name="connsiteY5" fmla="*/ 294640 h 1230812"/>
                  <a:gd name="connsiteX6" fmla="*/ 958538 w 959643"/>
                  <a:gd name="connsiteY6" fmla="*/ 0 h 1230812"/>
                  <a:gd name="connsiteX0" fmla="*/ 958538 w 959643"/>
                  <a:gd name="connsiteY0" fmla="*/ 294640 h 1230812"/>
                  <a:gd name="connsiteX1" fmla="*/ 959643 w 959643"/>
                  <a:gd name="connsiteY1" fmla="*/ 0 h 1230812"/>
                  <a:gd name="connsiteX2" fmla="*/ 959643 w 959643"/>
                  <a:gd name="connsiteY2" fmla="*/ 1227204 h 1230812"/>
                  <a:gd name="connsiteX3" fmla="*/ 0 w 959643"/>
                  <a:gd name="connsiteY3" fmla="*/ 1230812 h 1230812"/>
                  <a:gd name="connsiteX4" fmla="*/ 0 w 959643"/>
                  <a:gd name="connsiteY4" fmla="*/ 294640 h 1230812"/>
                  <a:gd name="connsiteX5" fmla="*/ 958538 w 959643"/>
                  <a:gd name="connsiteY5" fmla="*/ 294640 h 1230812"/>
                  <a:gd name="connsiteX0" fmla="*/ 958538 w 1078978"/>
                  <a:gd name="connsiteY0" fmla="*/ 0 h 936172"/>
                  <a:gd name="connsiteX1" fmla="*/ 959643 w 1078978"/>
                  <a:gd name="connsiteY1" fmla="*/ 932564 h 936172"/>
                  <a:gd name="connsiteX2" fmla="*/ 0 w 1078978"/>
                  <a:gd name="connsiteY2" fmla="*/ 936172 h 936172"/>
                  <a:gd name="connsiteX3" fmla="*/ 0 w 1078978"/>
                  <a:gd name="connsiteY3" fmla="*/ 0 h 936172"/>
                  <a:gd name="connsiteX4" fmla="*/ 958538 w 1078978"/>
                  <a:gd name="connsiteY4" fmla="*/ 0 h 936172"/>
                  <a:gd name="connsiteX0" fmla="*/ 958538 w 959643"/>
                  <a:gd name="connsiteY0" fmla="*/ 0 h 936172"/>
                  <a:gd name="connsiteX1" fmla="*/ 959643 w 959643"/>
                  <a:gd name="connsiteY1" fmla="*/ 932564 h 936172"/>
                  <a:gd name="connsiteX2" fmla="*/ 0 w 959643"/>
                  <a:gd name="connsiteY2" fmla="*/ 936172 h 936172"/>
                  <a:gd name="connsiteX3" fmla="*/ 0 w 959643"/>
                  <a:gd name="connsiteY3" fmla="*/ 0 h 936172"/>
                  <a:gd name="connsiteX4" fmla="*/ 958538 w 959643"/>
                  <a:gd name="connsiteY4" fmla="*/ 0 h 936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9643" h="936172">
                    <a:moveTo>
                      <a:pt x="958538" y="0"/>
                    </a:moveTo>
                    <a:cubicBezTo>
                      <a:pt x="958906" y="310855"/>
                      <a:pt x="959275" y="621709"/>
                      <a:pt x="959643" y="932564"/>
                    </a:cubicBezTo>
                    <a:lnTo>
                      <a:pt x="0" y="936172"/>
                    </a:lnTo>
                    <a:lnTo>
                      <a:pt x="0" y="0"/>
                    </a:lnTo>
                    <a:lnTo>
                      <a:pt x="958538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3DA6EEA-99BE-473B-A25A-BF0357386AD7}"/>
                  </a:ext>
                </a:extLst>
              </p:cNvPr>
              <p:cNvSpPr/>
              <p:nvPr/>
            </p:nvSpPr>
            <p:spPr>
              <a:xfrm>
                <a:off x="2933699" y="2880360"/>
                <a:ext cx="952501" cy="824864"/>
              </a:xfrm>
              <a:custGeom>
                <a:avLst/>
                <a:gdLst>
                  <a:gd name="connsiteX0" fmla="*/ 0 w 1619250"/>
                  <a:gd name="connsiteY0" fmla="*/ 0 h 824864"/>
                  <a:gd name="connsiteX1" fmla="*/ 952501 w 1619250"/>
                  <a:gd name="connsiteY1" fmla="*/ 0 h 824864"/>
                  <a:gd name="connsiteX2" fmla="*/ 952501 w 1619250"/>
                  <a:gd name="connsiteY2" fmla="*/ 822960 h 824864"/>
                  <a:gd name="connsiteX3" fmla="*/ 1619250 w 1619250"/>
                  <a:gd name="connsiteY3" fmla="*/ 822960 h 824864"/>
                  <a:gd name="connsiteX4" fmla="*/ 1619250 w 1619250"/>
                  <a:gd name="connsiteY4" fmla="*/ 824864 h 824864"/>
                  <a:gd name="connsiteX5" fmla="*/ 0 w 1619250"/>
                  <a:gd name="connsiteY5" fmla="*/ 824864 h 824864"/>
                  <a:gd name="connsiteX6" fmla="*/ 0 w 1619250"/>
                  <a:gd name="connsiteY6" fmla="*/ 0 h 824864"/>
                  <a:gd name="connsiteX0" fmla="*/ 0 w 1619250"/>
                  <a:gd name="connsiteY0" fmla="*/ 0 h 824864"/>
                  <a:gd name="connsiteX1" fmla="*/ 952501 w 1619250"/>
                  <a:gd name="connsiteY1" fmla="*/ 0 h 824864"/>
                  <a:gd name="connsiteX2" fmla="*/ 952501 w 1619250"/>
                  <a:gd name="connsiteY2" fmla="*/ 822960 h 824864"/>
                  <a:gd name="connsiteX3" fmla="*/ 1619250 w 1619250"/>
                  <a:gd name="connsiteY3" fmla="*/ 822960 h 824864"/>
                  <a:gd name="connsiteX4" fmla="*/ 0 w 1619250"/>
                  <a:gd name="connsiteY4" fmla="*/ 824864 h 824864"/>
                  <a:gd name="connsiteX5" fmla="*/ 0 w 1619250"/>
                  <a:gd name="connsiteY5" fmla="*/ 0 h 824864"/>
                  <a:gd name="connsiteX0" fmla="*/ 0 w 952501"/>
                  <a:gd name="connsiteY0" fmla="*/ 0 h 824864"/>
                  <a:gd name="connsiteX1" fmla="*/ 952501 w 952501"/>
                  <a:gd name="connsiteY1" fmla="*/ 0 h 824864"/>
                  <a:gd name="connsiteX2" fmla="*/ 952501 w 952501"/>
                  <a:gd name="connsiteY2" fmla="*/ 822960 h 824864"/>
                  <a:gd name="connsiteX3" fmla="*/ 0 w 952501"/>
                  <a:gd name="connsiteY3" fmla="*/ 824864 h 824864"/>
                  <a:gd name="connsiteX4" fmla="*/ 0 w 952501"/>
                  <a:gd name="connsiteY4" fmla="*/ 0 h 82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1" h="824864">
                    <a:moveTo>
                      <a:pt x="0" y="0"/>
                    </a:moveTo>
                    <a:lnTo>
                      <a:pt x="952501" y="0"/>
                    </a:lnTo>
                    <a:lnTo>
                      <a:pt x="952501" y="822960"/>
                    </a:lnTo>
                    <a:lnTo>
                      <a:pt x="0" y="82486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D19480D-3FAC-4F07-ABA1-405A7B60605C}"/>
                  </a:ext>
                </a:extLst>
              </p:cNvPr>
              <p:cNvSpPr/>
              <p:nvPr/>
            </p:nvSpPr>
            <p:spPr>
              <a:xfrm>
                <a:off x="2260600" y="2659380"/>
                <a:ext cx="673100" cy="1045844"/>
              </a:xfrm>
              <a:custGeom>
                <a:avLst/>
                <a:gdLst>
                  <a:gd name="connsiteX0" fmla="*/ 391161 w 673100"/>
                  <a:gd name="connsiteY0" fmla="*/ 0 h 1045844"/>
                  <a:gd name="connsiteX1" fmla="*/ 391161 w 673100"/>
                  <a:gd name="connsiteY1" fmla="*/ 220980 h 1045844"/>
                  <a:gd name="connsiteX2" fmla="*/ 673100 w 673100"/>
                  <a:gd name="connsiteY2" fmla="*/ 220980 h 1045844"/>
                  <a:gd name="connsiteX3" fmla="*/ 673100 w 673100"/>
                  <a:gd name="connsiteY3" fmla="*/ 1045844 h 1045844"/>
                  <a:gd name="connsiteX4" fmla="*/ 0 w 673100"/>
                  <a:gd name="connsiteY4" fmla="*/ 1045844 h 1045844"/>
                  <a:gd name="connsiteX5" fmla="*/ 0 w 673100"/>
                  <a:gd name="connsiteY5" fmla="*/ 1471 h 1045844"/>
                  <a:gd name="connsiteX6" fmla="*/ 391161 w 673100"/>
                  <a:gd name="connsiteY6" fmla="*/ 0 h 104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3100" h="1045844">
                    <a:moveTo>
                      <a:pt x="391161" y="0"/>
                    </a:moveTo>
                    <a:lnTo>
                      <a:pt x="391161" y="220980"/>
                    </a:lnTo>
                    <a:lnTo>
                      <a:pt x="673100" y="220980"/>
                    </a:lnTo>
                    <a:lnTo>
                      <a:pt x="673100" y="1045844"/>
                    </a:lnTo>
                    <a:lnTo>
                      <a:pt x="0" y="1045844"/>
                    </a:lnTo>
                    <a:lnTo>
                      <a:pt x="0" y="1471"/>
                    </a:lnTo>
                    <a:lnTo>
                      <a:pt x="391161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12C2AC6-F49F-499D-B763-A484B19C6B95}"/>
                  </a:ext>
                </a:extLst>
              </p:cNvPr>
              <p:cNvSpPr/>
              <p:nvPr/>
            </p:nvSpPr>
            <p:spPr>
              <a:xfrm>
                <a:off x="8062913" y="1457865"/>
                <a:ext cx="442732" cy="949656"/>
              </a:xfrm>
              <a:custGeom>
                <a:avLst/>
                <a:gdLst>
                  <a:gd name="connsiteX0" fmla="*/ 261578 w 442732"/>
                  <a:gd name="connsiteY0" fmla="*/ 0 h 949656"/>
                  <a:gd name="connsiteX1" fmla="*/ 442732 w 442732"/>
                  <a:gd name="connsiteY1" fmla="*/ 0 h 949656"/>
                  <a:gd name="connsiteX2" fmla="*/ 442732 w 442732"/>
                  <a:gd name="connsiteY2" fmla="*/ 629728 h 949656"/>
                  <a:gd name="connsiteX3" fmla="*/ 365095 w 442732"/>
                  <a:gd name="connsiteY3" fmla="*/ 629728 h 949656"/>
                  <a:gd name="connsiteX4" fmla="*/ 45917 w 442732"/>
                  <a:gd name="connsiteY4" fmla="*/ 948906 h 949656"/>
                  <a:gd name="connsiteX5" fmla="*/ 45917 w 442732"/>
                  <a:gd name="connsiteY5" fmla="*/ 949656 h 949656"/>
                  <a:gd name="connsiteX6" fmla="*/ 45243 w 442732"/>
                  <a:gd name="connsiteY6" fmla="*/ 949579 h 949656"/>
                  <a:gd name="connsiteX7" fmla="*/ 0 w 442732"/>
                  <a:gd name="connsiteY7" fmla="*/ 904336 h 949656"/>
                  <a:gd name="connsiteX8" fmla="*/ 0 w 442732"/>
                  <a:gd name="connsiteY8" fmla="*/ 534838 h 949656"/>
                  <a:gd name="connsiteX9" fmla="*/ 28664 w 442732"/>
                  <a:gd name="connsiteY9" fmla="*/ 534838 h 949656"/>
                  <a:gd name="connsiteX10" fmla="*/ 28664 w 442732"/>
                  <a:gd name="connsiteY10" fmla="*/ 345057 h 949656"/>
                  <a:gd name="connsiteX11" fmla="*/ 106302 w 442732"/>
                  <a:gd name="connsiteY11" fmla="*/ 267419 h 949656"/>
                  <a:gd name="connsiteX12" fmla="*/ 106302 w 442732"/>
                  <a:gd name="connsiteY12" fmla="*/ 155276 h 949656"/>
                  <a:gd name="connsiteX13" fmla="*/ 201193 w 442732"/>
                  <a:gd name="connsiteY13" fmla="*/ 60385 h 949656"/>
                  <a:gd name="connsiteX14" fmla="*/ 261578 w 442732"/>
                  <a:gd name="connsiteY14" fmla="*/ 0 h 949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732" h="949656">
                    <a:moveTo>
                      <a:pt x="261578" y="0"/>
                    </a:moveTo>
                    <a:lnTo>
                      <a:pt x="442732" y="0"/>
                    </a:lnTo>
                    <a:lnTo>
                      <a:pt x="442732" y="629728"/>
                    </a:lnTo>
                    <a:lnTo>
                      <a:pt x="365095" y="629728"/>
                    </a:lnTo>
                    <a:lnTo>
                      <a:pt x="45917" y="948906"/>
                    </a:lnTo>
                    <a:lnTo>
                      <a:pt x="45917" y="949656"/>
                    </a:lnTo>
                    <a:lnTo>
                      <a:pt x="45243" y="949579"/>
                    </a:lnTo>
                    <a:lnTo>
                      <a:pt x="0" y="904336"/>
                    </a:lnTo>
                    <a:lnTo>
                      <a:pt x="0" y="534838"/>
                    </a:lnTo>
                    <a:lnTo>
                      <a:pt x="28664" y="534838"/>
                    </a:lnTo>
                    <a:lnTo>
                      <a:pt x="28664" y="345057"/>
                    </a:lnTo>
                    <a:lnTo>
                      <a:pt x="106302" y="267419"/>
                    </a:lnTo>
                    <a:lnTo>
                      <a:pt x="106302" y="155276"/>
                    </a:lnTo>
                    <a:lnTo>
                      <a:pt x="201193" y="60385"/>
                    </a:lnTo>
                    <a:lnTo>
                      <a:pt x="261578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B0B764C-EFD4-4463-B9A8-3D874E16BBA1}"/>
                  </a:ext>
                </a:extLst>
              </p:cNvPr>
              <p:cNvSpPr/>
              <p:nvPr/>
            </p:nvSpPr>
            <p:spPr>
              <a:xfrm>
                <a:off x="1993900" y="1052424"/>
                <a:ext cx="1617982" cy="1011326"/>
              </a:xfrm>
              <a:custGeom>
                <a:avLst/>
                <a:gdLst>
                  <a:gd name="connsiteX0" fmla="*/ 0 w 1617982"/>
                  <a:gd name="connsiteY0" fmla="*/ 0 h 1011326"/>
                  <a:gd name="connsiteX1" fmla="*/ 1617982 w 1617982"/>
                  <a:gd name="connsiteY1" fmla="*/ 0 h 1011326"/>
                  <a:gd name="connsiteX2" fmla="*/ 1617982 w 1617982"/>
                  <a:gd name="connsiteY2" fmla="*/ 941476 h 1011326"/>
                  <a:gd name="connsiteX3" fmla="*/ 660400 w 1617982"/>
                  <a:gd name="connsiteY3" fmla="*/ 941476 h 1011326"/>
                  <a:gd name="connsiteX4" fmla="*/ 660400 w 1617982"/>
                  <a:gd name="connsiteY4" fmla="*/ 1011326 h 1011326"/>
                  <a:gd name="connsiteX5" fmla="*/ 368300 w 1617982"/>
                  <a:gd name="connsiteY5" fmla="*/ 1011326 h 1011326"/>
                  <a:gd name="connsiteX6" fmla="*/ 311150 w 1617982"/>
                  <a:gd name="connsiteY6" fmla="*/ 954176 h 1011326"/>
                  <a:gd name="connsiteX7" fmla="*/ 311150 w 1617982"/>
                  <a:gd name="connsiteY7" fmla="*/ 820826 h 1011326"/>
                  <a:gd name="connsiteX8" fmla="*/ 222250 w 1617982"/>
                  <a:gd name="connsiteY8" fmla="*/ 820826 h 1011326"/>
                  <a:gd name="connsiteX9" fmla="*/ 222250 w 1617982"/>
                  <a:gd name="connsiteY9" fmla="*/ 592226 h 1011326"/>
                  <a:gd name="connsiteX10" fmla="*/ 0 w 1617982"/>
                  <a:gd name="connsiteY10" fmla="*/ 369976 h 1011326"/>
                  <a:gd name="connsiteX11" fmla="*/ 0 w 1617982"/>
                  <a:gd name="connsiteY11" fmla="*/ 281076 h 1011326"/>
                  <a:gd name="connsiteX12" fmla="*/ 0 w 1617982"/>
                  <a:gd name="connsiteY12" fmla="*/ 0 h 1011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7982" h="1011326">
                    <a:moveTo>
                      <a:pt x="0" y="0"/>
                    </a:moveTo>
                    <a:lnTo>
                      <a:pt x="1617982" y="0"/>
                    </a:lnTo>
                    <a:lnTo>
                      <a:pt x="1617982" y="941476"/>
                    </a:lnTo>
                    <a:lnTo>
                      <a:pt x="660400" y="941476"/>
                    </a:lnTo>
                    <a:lnTo>
                      <a:pt x="660400" y="1011326"/>
                    </a:lnTo>
                    <a:lnTo>
                      <a:pt x="368300" y="1011326"/>
                    </a:lnTo>
                    <a:lnTo>
                      <a:pt x="311150" y="954176"/>
                    </a:lnTo>
                    <a:lnTo>
                      <a:pt x="311150" y="820826"/>
                    </a:lnTo>
                    <a:lnTo>
                      <a:pt x="222250" y="820826"/>
                    </a:lnTo>
                    <a:lnTo>
                      <a:pt x="222250" y="592226"/>
                    </a:lnTo>
                    <a:lnTo>
                      <a:pt x="0" y="369976"/>
                    </a:lnTo>
                    <a:lnTo>
                      <a:pt x="0" y="28107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D7BFD7D-CA52-47D1-B8C2-4A452A21AA22}"/>
                  </a:ext>
                </a:extLst>
              </p:cNvPr>
              <p:cNvSpPr/>
              <p:nvPr/>
            </p:nvSpPr>
            <p:spPr>
              <a:xfrm>
                <a:off x="1872940" y="1052424"/>
                <a:ext cx="780402" cy="1609880"/>
              </a:xfrm>
              <a:custGeom>
                <a:avLst/>
                <a:gdLst>
                  <a:gd name="connsiteX0" fmla="*/ 0 w 780402"/>
                  <a:gd name="connsiteY0" fmla="*/ 0 h 1827936"/>
                  <a:gd name="connsiteX1" fmla="*/ 120960 w 780402"/>
                  <a:gd name="connsiteY1" fmla="*/ 0 h 1827936"/>
                  <a:gd name="connsiteX2" fmla="*/ 120960 w 780402"/>
                  <a:gd name="connsiteY2" fmla="*/ 281076 h 1827936"/>
                  <a:gd name="connsiteX3" fmla="*/ 120960 w 780402"/>
                  <a:gd name="connsiteY3" fmla="*/ 369976 h 1827936"/>
                  <a:gd name="connsiteX4" fmla="*/ 343210 w 780402"/>
                  <a:gd name="connsiteY4" fmla="*/ 592226 h 1827936"/>
                  <a:gd name="connsiteX5" fmla="*/ 343210 w 780402"/>
                  <a:gd name="connsiteY5" fmla="*/ 820826 h 1827936"/>
                  <a:gd name="connsiteX6" fmla="*/ 432110 w 780402"/>
                  <a:gd name="connsiteY6" fmla="*/ 820826 h 1827936"/>
                  <a:gd name="connsiteX7" fmla="*/ 432110 w 780402"/>
                  <a:gd name="connsiteY7" fmla="*/ 954176 h 1827936"/>
                  <a:gd name="connsiteX8" fmla="*/ 489260 w 780402"/>
                  <a:gd name="connsiteY8" fmla="*/ 1011326 h 1827936"/>
                  <a:gd name="connsiteX9" fmla="*/ 780402 w 780402"/>
                  <a:gd name="connsiteY9" fmla="*/ 1011326 h 1827936"/>
                  <a:gd name="connsiteX10" fmla="*/ 780402 w 780402"/>
                  <a:gd name="connsiteY10" fmla="*/ 1827936 h 1827936"/>
                  <a:gd name="connsiteX11" fmla="*/ 778821 w 780402"/>
                  <a:gd name="connsiteY11" fmla="*/ 1827936 h 1827936"/>
                  <a:gd name="connsiteX12" fmla="*/ 778821 w 780402"/>
                  <a:gd name="connsiteY12" fmla="*/ 1606956 h 1827936"/>
                  <a:gd name="connsiteX13" fmla="*/ 1105 w 780402"/>
                  <a:gd name="connsiteY13" fmla="*/ 1609880 h 1827936"/>
                  <a:gd name="connsiteX14" fmla="*/ 1105 w 780402"/>
                  <a:gd name="connsiteY14" fmla="*/ 382676 h 1827936"/>
                  <a:gd name="connsiteX15" fmla="*/ 0 w 780402"/>
                  <a:gd name="connsiteY15" fmla="*/ 382676 h 1827936"/>
                  <a:gd name="connsiteX16" fmla="*/ 0 w 780402"/>
                  <a:gd name="connsiteY16" fmla="*/ 0 h 1827936"/>
                  <a:gd name="connsiteX0" fmla="*/ 0 w 780402"/>
                  <a:gd name="connsiteY0" fmla="*/ 0 h 1827936"/>
                  <a:gd name="connsiteX1" fmla="*/ 120960 w 780402"/>
                  <a:gd name="connsiteY1" fmla="*/ 0 h 1827936"/>
                  <a:gd name="connsiteX2" fmla="*/ 120960 w 780402"/>
                  <a:gd name="connsiteY2" fmla="*/ 281076 h 1827936"/>
                  <a:gd name="connsiteX3" fmla="*/ 120960 w 780402"/>
                  <a:gd name="connsiteY3" fmla="*/ 369976 h 1827936"/>
                  <a:gd name="connsiteX4" fmla="*/ 343210 w 780402"/>
                  <a:gd name="connsiteY4" fmla="*/ 592226 h 1827936"/>
                  <a:gd name="connsiteX5" fmla="*/ 343210 w 780402"/>
                  <a:gd name="connsiteY5" fmla="*/ 820826 h 1827936"/>
                  <a:gd name="connsiteX6" fmla="*/ 432110 w 780402"/>
                  <a:gd name="connsiteY6" fmla="*/ 820826 h 1827936"/>
                  <a:gd name="connsiteX7" fmla="*/ 432110 w 780402"/>
                  <a:gd name="connsiteY7" fmla="*/ 954176 h 1827936"/>
                  <a:gd name="connsiteX8" fmla="*/ 489260 w 780402"/>
                  <a:gd name="connsiteY8" fmla="*/ 1011326 h 1827936"/>
                  <a:gd name="connsiteX9" fmla="*/ 780402 w 780402"/>
                  <a:gd name="connsiteY9" fmla="*/ 1011326 h 1827936"/>
                  <a:gd name="connsiteX10" fmla="*/ 780402 w 780402"/>
                  <a:gd name="connsiteY10" fmla="*/ 1827936 h 1827936"/>
                  <a:gd name="connsiteX11" fmla="*/ 778821 w 780402"/>
                  <a:gd name="connsiteY11" fmla="*/ 1606956 h 1827936"/>
                  <a:gd name="connsiteX12" fmla="*/ 1105 w 780402"/>
                  <a:gd name="connsiteY12" fmla="*/ 1609880 h 1827936"/>
                  <a:gd name="connsiteX13" fmla="*/ 1105 w 780402"/>
                  <a:gd name="connsiteY13" fmla="*/ 382676 h 1827936"/>
                  <a:gd name="connsiteX14" fmla="*/ 0 w 780402"/>
                  <a:gd name="connsiteY14" fmla="*/ 382676 h 1827936"/>
                  <a:gd name="connsiteX15" fmla="*/ 0 w 780402"/>
                  <a:gd name="connsiteY15" fmla="*/ 0 h 1827936"/>
                  <a:gd name="connsiteX0" fmla="*/ 0 w 780402"/>
                  <a:gd name="connsiteY0" fmla="*/ 0 h 1609880"/>
                  <a:gd name="connsiteX1" fmla="*/ 120960 w 780402"/>
                  <a:gd name="connsiteY1" fmla="*/ 0 h 1609880"/>
                  <a:gd name="connsiteX2" fmla="*/ 120960 w 780402"/>
                  <a:gd name="connsiteY2" fmla="*/ 281076 h 1609880"/>
                  <a:gd name="connsiteX3" fmla="*/ 120960 w 780402"/>
                  <a:gd name="connsiteY3" fmla="*/ 369976 h 1609880"/>
                  <a:gd name="connsiteX4" fmla="*/ 343210 w 780402"/>
                  <a:gd name="connsiteY4" fmla="*/ 592226 h 1609880"/>
                  <a:gd name="connsiteX5" fmla="*/ 343210 w 780402"/>
                  <a:gd name="connsiteY5" fmla="*/ 820826 h 1609880"/>
                  <a:gd name="connsiteX6" fmla="*/ 432110 w 780402"/>
                  <a:gd name="connsiteY6" fmla="*/ 820826 h 1609880"/>
                  <a:gd name="connsiteX7" fmla="*/ 432110 w 780402"/>
                  <a:gd name="connsiteY7" fmla="*/ 954176 h 1609880"/>
                  <a:gd name="connsiteX8" fmla="*/ 489260 w 780402"/>
                  <a:gd name="connsiteY8" fmla="*/ 1011326 h 1609880"/>
                  <a:gd name="connsiteX9" fmla="*/ 780402 w 780402"/>
                  <a:gd name="connsiteY9" fmla="*/ 1011326 h 1609880"/>
                  <a:gd name="connsiteX10" fmla="*/ 778821 w 780402"/>
                  <a:gd name="connsiteY10" fmla="*/ 1606956 h 1609880"/>
                  <a:gd name="connsiteX11" fmla="*/ 1105 w 780402"/>
                  <a:gd name="connsiteY11" fmla="*/ 1609880 h 1609880"/>
                  <a:gd name="connsiteX12" fmla="*/ 1105 w 780402"/>
                  <a:gd name="connsiteY12" fmla="*/ 382676 h 1609880"/>
                  <a:gd name="connsiteX13" fmla="*/ 0 w 780402"/>
                  <a:gd name="connsiteY13" fmla="*/ 382676 h 1609880"/>
                  <a:gd name="connsiteX14" fmla="*/ 0 w 780402"/>
                  <a:gd name="connsiteY14" fmla="*/ 0 h 16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80402" h="1609880">
                    <a:moveTo>
                      <a:pt x="0" y="0"/>
                    </a:moveTo>
                    <a:lnTo>
                      <a:pt x="120960" y="0"/>
                    </a:lnTo>
                    <a:lnTo>
                      <a:pt x="120960" y="281076"/>
                    </a:lnTo>
                    <a:lnTo>
                      <a:pt x="120960" y="369976"/>
                    </a:lnTo>
                    <a:lnTo>
                      <a:pt x="343210" y="592226"/>
                    </a:lnTo>
                    <a:lnTo>
                      <a:pt x="343210" y="820826"/>
                    </a:lnTo>
                    <a:lnTo>
                      <a:pt x="432110" y="820826"/>
                    </a:lnTo>
                    <a:lnTo>
                      <a:pt x="432110" y="954176"/>
                    </a:lnTo>
                    <a:lnTo>
                      <a:pt x="489260" y="1011326"/>
                    </a:lnTo>
                    <a:lnTo>
                      <a:pt x="780402" y="1011326"/>
                    </a:lnTo>
                    <a:lnTo>
                      <a:pt x="778821" y="1606956"/>
                    </a:lnTo>
                    <a:lnTo>
                      <a:pt x="1105" y="1609880"/>
                    </a:lnTo>
                    <a:lnTo>
                      <a:pt x="1105" y="382676"/>
                    </a:lnTo>
                    <a:lnTo>
                      <a:pt x="0" y="38267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6495F6AA-C8F7-4D1A-85DF-8AED215CD959}"/>
                  </a:ext>
                </a:extLst>
              </p:cNvPr>
              <p:cNvSpPr/>
              <p:nvPr/>
            </p:nvSpPr>
            <p:spPr>
              <a:xfrm>
                <a:off x="2654300" y="1993899"/>
                <a:ext cx="958850" cy="88582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4F2EEDB-C108-4963-B3E1-61915D2FDE52}"/>
                  </a:ext>
                </a:extLst>
              </p:cNvPr>
              <p:cNvSpPr/>
              <p:nvPr/>
            </p:nvSpPr>
            <p:spPr>
              <a:xfrm>
                <a:off x="914402" y="2663836"/>
                <a:ext cx="1250949" cy="1900545"/>
              </a:xfrm>
              <a:custGeom>
                <a:avLst/>
                <a:gdLst>
                  <a:gd name="connsiteX0" fmla="*/ 552449 w 1250949"/>
                  <a:gd name="connsiteY0" fmla="*/ 0 h 1900545"/>
                  <a:gd name="connsiteX1" fmla="*/ 552449 w 1250949"/>
                  <a:gd name="connsiteY1" fmla="*/ 638165 h 1900545"/>
                  <a:gd name="connsiteX2" fmla="*/ 1250949 w 1250949"/>
                  <a:gd name="connsiteY2" fmla="*/ 1336665 h 1900545"/>
                  <a:gd name="connsiteX3" fmla="*/ 1250949 w 1250949"/>
                  <a:gd name="connsiteY3" fmla="*/ 1900545 h 1900545"/>
                  <a:gd name="connsiteX4" fmla="*/ 1219199 w 1250949"/>
                  <a:gd name="connsiteY4" fmla="*/ 1900545 h 1900545"/>
                  <a:gd name="connsiteX5" fmla="*/ 958537 w 1250949"/>
                  <a:gd name="connsiteY5" fmla="*/ 1900545 h 1900545"/>
                  <a:gd name="connsiteX6" fmla="*/ 396815 w 1250949"/>
                  <a:gd name="connsiteY6" fmla="*/ 1338823 h 1900545"/>
                  <a:gd name="connsiteX7" fmla="*/ 396815 w 1250949"/>
                  <a:gd name="connsiteY7" fmla="*/ 1080030 h 1900545"/>
                  <a:gd name="connsiteX8" fmla="*/ 129396 w 1250949"/>
                  <a:gd name="connsiteY8" fmla="*/ 812611 h 1900545"/>
                  <a:gd name="connsiteX9" fmla="*/ 129396 w 1250949"/>
                  <a:gd name="connsiteY9" fmla="*/ 614204 h 1900545"/>
                  <a:gd name="connsiteX10" fmla="*/ 0 w 1250949"/>
                  <a:gd name="connsiteY10" fmla="*/ 484808 h 1900545"/>
                  <a:gd name="connsiteX11" fmla="*/ 0 w 1250949"/>
                  <a:gd name="connsiteY11" fmla="*/ 2077 h 1900545"/>
                  <a:gd name="connsiteX12" fmla="*/ 552449 w 1250949"/>
                  <a:gd name="connsiteY12" fmla="*/ 0 h 190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0949" h="1900545">
                    <a:moveTo>
                      <a:pt x="552449" y="0"/>
                    </a:moveTo>
                    <a:lnTo>
                      <a:pt x="552449" y="638165"/>
                    </a:lnTo>
                    <a:lnTo>
                      <a:pt x="1250949" y="1336665"/>
                    </a:lnTo>
                    <a:lnTo>
                      <a:pt x="1250949" y="1900545"/>
                    </a:lnTo>
                    <a:lnTo>
                      <a:pt x="1219199" y="1900545"/>
                    </a:lnTo>
                    <a:lnTo>
                      <a:pt x="958537" y="1900545"/>
                    </a:lnTo>
                    <a:lnTo>
                      <a:pt x="396815" y="1338823"/>
                    </a:lnTo>
                    <a:lnTo>
                      <a:pt x="396815" y="1080030"/>
                    </a:lnTo>
                    <a:lnTo>
                      <a:pt x="129396" y="812611"/>
                    </a:lnTo>
                    <a:lnTo>
                      <a:pt x="129396" y="614204"/>
                    </a:lnTo>
                    <a:lnTo>
                      <a:pt x="0" y="484808"/>
                    </a:lnTo>
                    <a:lnTo>
                      <a:pt x="0" y="2077"/>
                    </a:lnTo>
                    <a:lnTo>
                      <a:pt x="55244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5B0218E0-CC41-473A-B28E-1EA246FD6BF5}"/>
                  </a:ext>
                </a:extLst>
              </p:cNvPr>
              <p:cNvSpPr/>
              <p:nvPr/>
            </p:nvSpPr>
            <p:spPr>
              <a:xfrm>
                <a:off x="1466851" y="2660852"/>
                <a:ext cx="793749" cy="1342598"/>
              </a:xfrm>
              <a:custGeom>
                <a:avLst/>
                <a:gdLst>
                  <a:gd name="connsiteX0" fmla="*/ 793749 w 793749"/>
                  <a:gd name="connsiteY0" fmla="*/ 0 h 1342598"/>
                  <a:gd name="connsiteX1" fmla="*/ 793749 w 793749"/>
                  <a:gd name="connsiteY1" fmla="*/ 1039237 h 1342598"/>
                  <a:gd name="connsiteX2" fmla="*/ 792955 w 793749"/>
                  <a:gd name="connsiteY2" fmla="*/ 1044373 h 1342598"/>
                  <a:gd name="connsiteX3" fmla="*/ 700087 w 793749"/>
                  <a:gd name="connsiteY3" fmla="*/ 1342029 h 1342598"/>
                  <a:gd name="connsiteX4" fmla="*/ 698500 w 793749"/>
                  <a:gd name="connsiteY4" fmla="*/ 1342598 h 1342598"/>
                  <a:gd name="connsiteX5" fmla="*/ 698500 w 793749"/>
                  <a:gd name="connsiteY5" fmla="*/ 1339649 h 1342598"/>
                  <a:gd name="connsiteX6" fmla="*/ 0 w 793749"/>
                  <a:gd name="connsiteY6" fmla="*/ 641149 h 1342598"/>
                  <a:gd name="connsiteX7" fmla="*/ 0 w 793749"/>
                  <a:gd name="connsiteY7" fmla="*/ 2984 h 1342598"/>
                  <a:gd name="connsiteX8" fmla="*/ 793749 w 793749"/>
                  <a:gd name="connsiteY8" fmla="*/ 0 h 134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49" h="1342598">
                    <a:moveTo>
                      <a:pt x="793749" y="0"/>
                    </a:moveTo>
                    <a:lnTo>
                      <a:pt x="793749" y="1039237"/>
                    </a:lnTo>
                    <a:lnTo>
                      <a:pt x="792955" y="1044373"/>
                    </a:lnTo>
                    <a:lnTo>
                      <a:pt x="700087" y="1342029"/>
                    </a:lnTo>
                    <a:lnTo>
                      <a:pt x="698500" y="1342598"/>
                    </a:lnTo>
                    <a:lnTo>
                      <a:pt x="698500" y="1339649"/>
                    </a:lnTo>
                    <a:lnTo>
                      <a:pt x="0" y="641149"/>
                    </a:lnTo>
                    <a:lnTo>
                      <a:pt x="0" y="2984"/>
                    </a:lnTo>
                    <a:lnTo>
                      <a:pt x="79374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A15410A-A537-4269-9687-177467D6D706}"/>
                  </a:ext>
                </a:extLst>
              </p:cNvPr>
              <p:cNvSpPr/>
              <p:nvPr/>
            </p:nvSpPr>
            <p:spPr>
              <a:xfrm>
                <a:off x="2165351" y="3700089"/>
                <a:ext cx="768349" cy="1016692"/>
              </a:xfrm>
              <a:custGeom>
                <a:avLst/>
                <a:gdLst>
                  <a:gd name="connsiteX0" fmla="*/ 95249 w 768349"/>
                  <a:gd name="connsiteY0" fmla="*/ 0 h 1016692"/>
                  <a:gd name="connsiteX1" fmla="*/ 95249 w 768349"/>
                  <a:gd name="connsiteY1" fmla="*/ 5136 h 1016692"/>
                  <a:gd name="connsiteX2" fmla="*/ 768349 w 768349"/>
                  <a:gd name="connsiteY2" fmla="*/ 5136 h 1016692"/>
                  <a:gd name="connsiteX3" fmla="*/ 768349 w 768349"/>
                  <a:gd name="connsiteY3" fmla="*/ 1016692 h 1016692"/>
                  <a:gd name="connsiteX4" fmla="*/ 234950 w 768349"/>
                  <a:gd name="connsiteY4" fmla="*/ 1016692 h 1016692"/>
                  <a:gd name="connsiteX5" fmla="*/ 82550 w 768349"/>
                  <a:gd name="connsiteY5" fmla="*/ 864292 h 1016692"/>
                  <a:gd name="connsiteX6" fmla="*/ 0 w 768349"/>
                  <a:gd name="connsiteY6" fmla="*/ 864292 h 1016692"/>
                  <a:gd name="connsiteX7" fmla="*/ 0 w 768349"/>
                  <a:gd name="connsiteY7" fmla="*/ 303361 h 1016692"/>
                  <a:gd name="connsiteX8" fmla="*/ 1587 w 768349"/>
                  <a:gd name="connsiteY8" fmla="*/ 302792 h 1016692"/>
                  <a:gd name="connsiteX9" fmla="*/ 94455 w 768349"/>
                  <a:gd name="connsiteY9" fmla="*/ 5136 h 1016692"/>
                  <a:gd name="connsiteX10" fmla="*/ 95249 w 768349"/>
                  <a:gd name="connsiteY10" fmla="*/ 0 h 101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8349" h="1016692">
                    <a:moveTo>
                      <a:pt x="95249" y="0"/>
                    </a:moveTo>
                    <a:lnTo>
                      <a:pt x="95249" y="5136"/>
                    </a:lnTo>
                    <a:lnTo>
                      <a:pt x="768349" y="5136"/>
                    </a:lnTo>
                    <a:lnTo>
                      <a:pt x="768349" y="1016692"/>
                    </a:lnTo>
                    <a:lnTo>
                      <a:pt x="234950" y="1016692"/>
                    </a:lnTo>
                    <a:lnTo>
                      <a:pt x="82550" y="864292"/>
                    </a:lnTo>
                    <a:lnTo>
                      <a:pt x="0" y="864292"/>
                    </a:lnTo>
                    <a:lnTo>
                      <a:pt x="0" y="303361"/>
                    </a:lnTo>
                    <a:lnTo>
                      <a:pt x="1587" y="302792"/>
                    </a:lnTo>
                    <a:lnTo>
                      <a:pt x="94455" y="5136"/>
                    </a:lnTo>
                    <a:lnTo>
                      <a:pt x="9524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5E93D53-6492-420A-8074-91300E8AFD8F}"/>
                  </a:ext>
                </a:extLst>
              </p:cNvPr>
              <p:cNvSpPr/>
              <p:nvPr/>
            </p:nvSpPr>
            <p:spPr>
              <a:xfrm>
                <a:off x="4594862" y="1052424"/>
                <a:ext cx="916938" cy="1309776"/>
              </a:xfrm>
              <a:custGeom>
                <a:avLst/>
                <a:gdLst>
                  <a:gd name="connsiteX0" fmla="*/ 0 w 916938"/>
                  <a:gd name="connsiteY0" fmla="*/ 0 h 1309776"/>
                  <a:gd name="connsiteX1" fmla="*/ 279064 w 916938"/>
                  <a:gd name="connsiteY1" fmla="*/ 0 h 1309776"/>
                  <a:gd name="connsiteX2" fmla="*/ 365328 w 916938"/>
                  <a:gd name="connsiteY2" fmla="*/ 86264 h 1309776"/>
                  <a:gd name="connsiteX3" fmla="*/ 537856 w 916938"/>
                  <a:gd name="connsiteY3" fmla="*/ 86264 h 1309776"/>
                  <a:gd name="connsiteX4" fmla="*/ 675878 w 916938"/>
                  <a:gd name="connsiteY4" fmla="*/ 224286 h 1309776"/>
                  <a:gd name="connsiteX5" fmla="*/ 916938 w 916938"/>
                  <a:gd name="connsiteY5" fmla="*/ 224286 h 1309776"/>
                  <a:gd name="connsiteX6" fmla="*/ 916938 w 916938"/>
                  <a:gd name="connsiteY6" fmla="*/ 420776 h 1309776"/>
                  <a:gd name="connsiteX7" fmla="*/ 751838 w 916938"/>
                  <a:gd name="connsiteY7" fmla="*/ 420776 h 1309776"/>
                  <a:gd name="connsiteX8" fmla="*/ 574038 w 916938"/>
                  <a:gd name="connsiteY8" fmla="*/ 598576 h 1309776"/>
                  <a:gd name="connsiteX9" fmla="*/ 574038 w 916938"/>
                  <a:gd name="connsiteY9" fmla="*/ 1011326 h 1309776"/>
                  <a:gd name="connsiteX10" fmla="*/ 732788 w 916938"/>
                  <a:gd name="connsiteY10" fmla="*/ 1170076 h 1309776"/>
                  <a:gd name="connsiteX11" fmla="*/ 732788 w 916938"/>
                  <a:gd name="connsiteY11" fmla="*/ 1309776 h 1309776"/>
                  <a:gd name="connsiteX12" fmla="*/ 0 w 916938"/>
                  <a:gd name="connsiteY12" fmla="*/ 1309776 h 1309776"/>
                  <a:gd name="connsiteX13" fmla="*/ 0 w 916938"/>
                  <a:gd name="connsiteY13" fmla="*/ 0 h 130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16938" h="1309776">
                    <a:moveTo>
                      <a:pt x="0" y="0"/>
                    </a:moveTo>
                    <a:lnTo>
                      <a:pt x="279064" y="0"/>
                    </a:lnTo>
                    <a:lnTo>
                      <a:pt x="365328" y="86264"/>
                    </a:lnTo>
                    <a:lnTo>
                      <a:pt x="537856" y="86264"/>
                    </a:lnTo>
                    <a:lnTo>
                      <a:pt x="675878" y="224286"/>
                    </a:lnTo>
                    <a:lnTo>
                      <a:pt x="916938" y="224286"/>
                    </a:lnTo>
                    <a:lnTo>
                      <a:pt x="916938" y="420776"/>
                    </a:lnTo>
                    <a:lnTo>
                      <a:pt x="751838" y="420776"/>
                    </a:lnTo>
                    <a:lnTo>
                      <a:pt x="574038" y="598576"/>
                    </a:lnTo>
                    <a:lnTo>
                      <a:pt x="574038" y="1011326"/>
                    </a:lnTo>
                    <a:lnTo>
                      <a:pt x="732788" y="1170076"/>
                    </a:lnTo>
                    <a:lnTo>
                      <a:pt x="732788" y="1309776"/>
                    </a:lnTo>
                    <a:lnTo>
                      <a:pt x="0" y="130977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B6D97A7-696C-4B34-A626-EEFECC2BE533}"/>
                  </a:ext>
                </a:extLst>
              </p:cNvPr>
              <p:cNvSpPr/>
              <p:nvPr/>
            </p:nvSpPr>
            <p:spPr>
              <a:xfrm>
                <a:off x="2933701" y="3705225"/>
                <a:ext cx="809624" cy="1016000"/>
              </a:xfrm>
              <a:custGeom>
                <a:avLst/>
                <a:gdLst>
                  <a:gd name="connsiteX0" fmla="*/ 0 w 809624"/>
                  <a:gd name="connsiteY0" fmla="*/ 0 h 1016000"/>
                  <a:gd name="connsiteX1" fmla="*/ 809624 w 809624"/>
                  <a:gd name="connsiteY1" fmla="*/ 0 h 1016000"/>
                  <a:gd name="connsiteX2" fmla="*/ 809624 w 809624"/>
                  <a:gd name="connsiteY2" fmla="*/ 1016000 h 1016000"/>
                  <a:gd name="connsiteX3" fmla="*/ 259279 w 809624"/>
                  <a:gd name="connsiteY3" fmla="*/ 1016000 h 1016000"/>
                  <a:gd name="connsiteX4" fmla="*/ 0 w 809624"/>
                  <a:gd name="connsiteY4" fmla="*/ 1011556 h 1016000"/>
                  <a:gd name="connsiteX5" fmla="*/ 0 w 809624"/>
                  <a:gd name="connsiteY5" fmla="*/ 0 h 101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4" h="1016000">
                    <a:moveTo>
                      <a:pt x="0" y="0"/>
                    </a:moveTo>
                    <a:lnTo>
                      <a:pt x="809624" y="0"/>
                    </a:lnTo>
                    <a:lnTo>
                      <a:pt x="809624" y="1016000"/>
                    </a:lnTo>
                    <a:lnTo>
                      <a:pt x="259279" y="1016000"/>
                    </a:lnTo>
                    <a:lnTo>
                      <a:pt x="0" y="10115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6B04CC8-B43C-471F-8DE5-682FB169FBD7}"/>
                  </a:ext>
                </a:extLst>
              </p:cNvPr>
              <p:cNvSpPr/>
              <p:nvPr/>
            </p:nvSpPr>
            <p:spPr>
              <a:xfrm>
                <a:off x="3743326" y="3703322"/>
                <a:ext cx="1126331" cy="652779"/>
              </a:xfrm>
              <a:custGeom>
                <a:avLst/>
                <a:gdLst>
                  <a:gd name="connsiteX0" fmla="*/ 1125856 w 1126331"/>
                  <a:gd name="connsiteY0" fmla="*/ 0 h 652779"/>
                  <a:gd name="connsiteX1" fmla="*/ 1125856 w 1126331"/>
                  <a:gd name="connsiteY1" fmla="*/ 99060 h 652779"/>
                  <a:gd name="connsiteX2" fmla="*/ 1126331 w 1126331"/>
                  <a:gd name="connsiteY2" fmla="*/ 99060 h 652779"/>
                  <a:gd name="connsiteX3" fmla="*/ 1126331 w 1126331"/>
                  <a:gd name="connsiteY3" fmla="*/ 652779 h 652779"/>
                  <a:gd name="connsiteX4" fmla="*/ 383956 w 1126331"/>
                  <a:gd name="connsiteY4" fmla="*/ 652779 h 652779"/>
                  <a:gd name="connsiteX5" fmla="*/ 383956 w 1126331"/>
                  <a:gd name="connsiteY5" fmla="*/ 487679 h 652779"/>
                  <a:gd name="connsiteX6" fmla="*/ 383956 w 1126331"/>
                  <a:gd name="connsiteY6" fmla="*/ 113029 h 652779"/>
                  <a:gd name="connsiteX7" fmla="*/ 0 w 1126331"/>
                  <a:gd name="connsiteY7" fmla="*/ 113029 h 652779"/>
                  <a:gd name="connsiteX8" fmla="*/ 0 w 1126331"/>
                  <a:gd name="connsiteY8" fmla="*/ 1904 h 652779"/>
                  <a:gd name="connsiteX9" fmla="*/ 809625 w 1126331"/>
                  <a:gd name="connsiteY9" fmla="*/ 1904 h 652779"/>
                  <a:gd name="connsiteX10" fmla="*/ 1125856 w 1126331"/>
                  <a:gd name="connsiteY10" fmla="*/ 0 h 652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6331" h="652779">
                    <a:moveTo>
                      <a:pt x="1125856" y="0"/>
                    </a:moveTo>
                    <a:lnTo>
                      <a:pt x="1125856" y="99060"/>
                    </a:lnTo>
                    <a:lnTo>
                      <a:pt x="1126331" y="99060"/>
                    </a:lnTo>
                    <a:lnTo>
                      <a:pt x="1126331" y="652779"/>
                    </a:lnTo>
                    <a:lnTo>
                      <a:pt x="383956" y="652779"/>
                    </a:lnTo>
                    <a:lnTo>
                      <a:pt x="383956" y="487679"/>
                    </a:lnTo>
                    <a:lnTo>
                      <a:pt x="383956" y="113029"/>
                    </a:lnTo>
                    <a:lnTo>
                      <a:pt x="0" y="113029"/>
                    </a:lnTo>
                    <a:lnTo>
                      <a:pt x="0" y="1904"/>
                    </a:lnTo>
                    <a:lnTo>
                      <a:pt x="809625" y="1904"/>
                    </a:lnTo>
                    <a:lnTo>
                      <a:pt x="1125856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4A2D072-7597-452A-B969-F21DCD085578}"/>
                  </a:ext>
                </a:extLst>
              </p:cNvPr>
              <p:cNvSpPr/>
              <p:nvPr/>
            </p:nvSpPr>
            <p:spPr>
              <a:xfrm>
                <a:off x="3611882" y="2466633"/>
                <a:ext cx="1153793" cy="622643"/>
              </a:xfrm>
              <a:custGeom>
                <a:avLst/>
                <a:gdLst>
                  <a:gd name="connsiteX0" fmla="*/ 982980 w 1153793"/>
                  <a:gd name="connsiteY0" fmla="*/ 0 h 622643"/>
                  <a:gd name="connsiteX1" fmla="*/ 1045843 w 1153793"/>
                  <a:gd name="connsiteY1" fmla="*/ 51143 h 622643"/>
                  <a:gd name="connsiteX2" fmla="*/ 1045843 w 1153793"/>
                  <a:gd name="connsiteY2" fmla="*/ 286093 h 622643"/>
                  <a:gd name="connsiteX3" fmla="*/ 1099818 w 1153793"/>
                  <a:gd name="connsiteY3" fmla="*/ 289268 h 622643"/>
                  <a:gd name="connsiteX4" fmla="*/ 1099818 w 1153793"/>
                  <a:gd name="connsiteY4" fmla="*/ 495643 h 622643"/>
                  <a:gd name="connsiteX5" fmla="*/ 1153793 w 1153793"/>
                  <a:gd name="connsiteY5" fmla="*/ 549618 h 622643"/>
                  <a:gd name="connsiteX6" fmla="*/ 1153793 w 1153793"/>
                  <a:gd name="connsiteY6" fmla="*/ 622643 h 622643"/>
                  <a:gd name="connsiteX7" fmla="*/ 274319 w 1153793"/>
                  <a:gd name="connsiteY7" fmla="*/ 622643 h 622643"/>
                  <a:gd name="connsiteX8" fmla="*/ 274319 w 1153793"/>
                  <a:gd name="connsiteY8" fmla="*/ 413728 h 622643"/>
                  <a:gd name="connsiteX9" fmla="*/ 0 w 1153793"/>
                  <a:gd name="connsiteY9" fmla="*/ 413728 h 622643"/>
                  <a:gd name="connsiteX10" fmla="*/ 0 w 1153793"/>
                  <a:gd name="connsiteY10" fmla="*/ 2248 h 622643"/>
                  <a:gd name="connsiteX11" fmla="*/ 982980 w 1153793"/>
                  <a:gd name="connsiteY11" fmla="*/ 2248 h 622643"/>
                  <a:gd name="connsiteX12" fmla="*/ 982980 w 1153793"/>
                  <a:gd name="connsiteY12" fmla="*/ 0 h 622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53793" h="622643">
                    <a:moveTo>
                      <a:pt x="982980" y="0"/>
                    </a:moveTo>
                    <a:lnTo>
                      <a:pt x="1045843" y="51143"/>
                    </a:lnTo>
                    <a:lnTo>
                      <a:pt x="1045843" y="286093"/>
                    </a:lnTo>
                    <a:lnTo>
                      <a:pt x="1099818" y="289268"/>
                    </a:lnTo>
                    <a:lnTo>
                      <a:pt x="1099818" y="495643"/>
                    </a:lnTo>
                    <a:lnTo>
                      <a:pt x="1153793" y="549618"/>
                    </a:lnTo>
                    <a:lnTo>
                      <a:pt x="1153793" y="622643"/>
                    </a:lnTo>
                    <a:lnTo>
                      <a:pt x="274319" y="622643"/>
                    </a:lnTo>
                    <a:lnTo>
                      <a:pt x="274319" y="413728"/>
                    </a:lnTo>
                    <a:lnTo>
                      <a:pt x="0" y="413728"/>
                    </a:lnTo>
                    <a:lnTo>
                      <a:pt x="0" y="2248"/>
                    </a:lnTo>
                    <a:lnTo>
                      <a:pt x="982980" y="2248"/>
                    </a:lnTo>
                    <a:lnTo>
                      <a:pt x="98298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765654F-F0F2-459A-847F-1B10BF5F2D89}"/>
                  </a:ext>
                </a:extLst>
              </p:cNvPr>
              <p:cNvSpPr/>
              <p:nvPr/>
            </p:nvSpPr>
            <p:spPr>
              <a:xfrm>
                <a:off x="4594862" y="2318544"/>
                <a:ext cx="847088" cy="640556"/>
              </a:xfrm>
              <a:custGeom>
                <a:avLst/>
                <a:gdLst>
                  <a:gd name="connsiteX0" fmla="*/ 732788 w 847088"/>
                  <a:gd name="connsiteY0" fmla="*/ 0 h 640556"/>
                  <a:gd name="connsiteX1" fmla="*/ 735170 w 847088"/>
                  <a:gd name="connsiteY1" fmla="*/ 130175 h 640556"/>
                  <a:gd name="connsiteX2" fmla="*/ 847088 w 847088"/>
                  <a:gd name="connsiteY2" fmla="*/ 237331 h 640556"/>
                  <a:gd name="connsiteX3" fmla="*/ 847088 w 847088"/>
                  <a:gd name="connsiteY3" fmla="*/ 427831 h 640556"/>
                  <a:gd name="connsiteX4" fmla="*/ 805813 w 847088"/>
                  <a:gd name="connsiteY4" fmla="*/ 431006 h 640556"/>
                  <a:gd name="connsiteX5" fmla="*/ 739138 w 847088"/>
                  <a:gd name="connsiteY5" fmla="*/ 497681 h 640556"/>
                  <a:gd name="connsiteX6" fmla="*/ 739138 w 847088"/>
                  <a:gd name="connsiteY6" fmla="*/ 640556 h 640556"/>
                  <a:gd name="connsiteX7" fmla="*/ 116838 w 847088"/>
                  <a:gd name="connsiteY7" fmla="*/ 640556 h 640556"/>
                  <a:gd name="connsiteX8" fmla="*/ 116838 w 847088"/>
                  <a:gd name="connsiteY8" fmla="*/ 437356 h 640556"/>
                  <a:gd name="connsiteX9" fmla="*/ 62863 w 847088"/>
                  <a:gd name="connsiteY9" fmla="*/ 434181 h 640556"/>
                  <a:gd name="connsiteX10" fmla="*/ 62863 w 847088"/>
                  <a:gd name="connsiteY10" fmla="*/ 199231 h 640556"/>
                  <a:gd name="connsiteX11" fmla="*/ 0 w 847088"/>
                  <a:gd name="connsiteY11" fmla="*/ 148088 h 640556"/>
                  <a:gd name="connsiteX12" fmla="*/ 0 w 847088"/>
                  <a:gd name="connsiteY12" fmla="*/ 43656 h 640556"/>
                  <a:gd name="connsiteX13" fmla="*/ 732788 w 847088"/>
                  <a:gd name="connsiteY13" fmla="*/ 43656 h 640556"/>
                  <a:gd name="connsiteX14" fmla="*/ 732788 w 847088"/>
                  <a:gd name="connsiteY14" fmla="*/ 0 h 640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7088" h="640556">
                    <a:moveTo>
                      <a:pt x="732788" y="0"/>
                    </a:moveTo>
                    <a:lnTo>
                      <a:pt x="735170" y="130175"/>
                    </a:lnTo>
                    <a:lnTo>
                      <a:pt x="847088" y="237331"/>
                    </a:lnTo>
                    <a:lnTo>
                      <a:pt x="847088" y="427831"/>
                    </a:lnTo>
                    <a:lnTo>
                      <a:pt x="805813" y="431006"/>
                    </a:lnTo>
                    <a:lnTo>
                      <a:pt x="739138" y="497681"/>
                    </a:lnTo>
                    <a:lnTo>
                      <a:pt x="739138" y="640556"/>
                    </a:lnTo>
                    <a:lnTo>
                      <a:pt x="116838" y="640556"/>
                    </a:lnTo>
                    <a:lnTo>
                      <a:pt x="116838" y="437356"/>
                    </a:lnTo>
                    <a:lnTo>
                      <a:pt x="62863" y="434181"/>
                    </a:lnTo>
                    <a:lnTo>
                      <a:pt x="62863" y="199231"/>
                    </a:lnTo>
                    <a:lnTo>
                      <a:pt x="0" y="148088"/>
                    </a:lnTo>
                    <a:lnTo>
                      <a:pt x="0" y="43656"/>
                    </a:lnTo>
                    <a:lnTo>
                      <a:pt x="732788" y="43656"/>
                    </a:lnTo>
                    <a:lnTo>
                      <a:pt x="732788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CC6B26AC-6D70-4C99-BE5E-F03C0D299BE2}"/>
                  </a:ext>
                </a:extLst>
              </p:cNvPr>
              <p:cNvSpPr/>
              <p:nvPr/>
            </p:nvSpPr>
            <p:spPr>
              <a:xfrm>
                <a:off x="5168901" y="1452564"/>
                <a:ext cx="734219" cy="1107281"/>
              </a:xfrm>
              <a:custGeom>
                <a:avLst/>
                <a:gdLst>
                  <a:gd name="connsiteX0" fmla="*/ 342900 w 734219"/>
                  <a:gd name="connsiteY0" fmla="*/ 0 h 1107281"/>
                  <a:gd name="connsiteX1" fmla="*/ 343694 w 734219"/>
                  <a:gd name="connsiteY1" fmla="*/ 0 h 1107281"/>
                  <a:gd name="connsiteX2" fmla="*/ 343694 w 734219"/>
                  <a:gd name="connsiteY2" fmla="*/ 73818 h 1107281"/>
                  <a:gd name="connsiteX3" fmla="*/ 629444 w 734219"/>
                  <a:gd name="connsiteY3" fmla="*/ 359568 h 1107281"/>
                  <a:gd name="connsiteX4" fmla="*/ 629444 w 734219"/>
                  <a:gd name="connsiteY4" fmla="*/ 461962 h 1107281"/>
                  <a:gd name="connsiteX5" fmla="*/ 734219 w 734219"/>
                  <a:gd name="connsiteY5" fmla="*/ 461962 h 1107281"/>
                  <a:gd name="connsiteX6" fmla="*/ 734219 w 734219"/>
                  <a:gd name="connsiteY6" fmla="*/ 721518 h 1107281"/>
                  <a:gd name="connsiteX7" fmla="*/ 734219 w 734219"/>
                  <a:gd name="connsiteY7" fmla="*/ 1107281 h 1107281"/>
                  <a:gd name="connsiteX8" fmla="*/ 273050 w 734219"/>
                  <a:gd name="connsiteY8" fmla="*/ 1107281 h 1107281"/>
                  <a:gd name="connsiteX9" fmla="*/ 273050 w 734219"/>
                  <a:gd name="connsiteY9" fmla="*/ 1103312 h 1107281"/>
                  <a:gd name="connsiteX10" fmla="*/ 161132 w 734219"/>
                  <a:gd name="connsiteY10" fmla="*/ 996156 h 1107281"/>
                  <a:gd name="connsiteX11" fmla="*/ 158750 w 734219"/>
                  <a:gd name="connsiteY11" fmla="*/ 865981 h 1107281"/>
                  <a:gd name="connsiteX12" fmla="*/ 158750 w 734219"/>
                  <a:gd name="connsiteY12" fmla="*/ 769937 h 1107281"/>
                  <a:gd name="connsiteX13" fmla="*/ 0 w 734219"/>
                  <a:gd name="connsiteY13" fmla="*/ 611187 h 1107281"/>
                  <a:gd name="connsiteX14" fmla="*/ 0 w 734219"/>
                  <a:gd name="connsiteY14" fmla="*/ 198437 h 1107281"/>
                  <a:gd name="connsiteX15" fmla="*/ 177800 w 734219"/>
                  <a:gd name="connsiteY15" fmla="*/ 20637 h 1107281"/>
                  <a:gd name="connsiteX16" fmla="*/ 342900 w 734219"/>
                  <a:gd name="connsiteY16" fmla="*/ 20637 h 1107281"/>
                  <a:gd name="connsiteX17" fmla="*/ 342900 w 734219"/>
                  <a:gd name="connsiteY17" fmla="*/ 0 h 110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34219" h="1107281">
                    <a:moveTo>
                      <a:pt x="342900" y="0"/>
                    </a:moveTo>
                    <a:lnTo>
                      <a:pt x="343694" y="0"/>
                    </a:lnTo>
                    <a:lnTo>
                      <a:pt x="343694" y="73818"/>
                    </a:lnTo>
                    <a:lnTo>
                      <a:pt x="629444" y="359568"/>
                    </a:lnTo>
                    <a:lnTo>
                      <a:pt x="629444" y="461962"/>
                    </a:lnTo>
                    <a:lnTo>
                      <a:pt x="734219" y="461962"/>
                    </a:lnTo>
                    <a:lnTo>
                      <a:pt x="734219" y="721518"/>
                    </a:lnTo>
                    <a:lnTo>
                      <a:pt x="734219" y="1107281"/>
                    </a:lnTo>
                    <a:lnTo>
                      <a:pt x="273050" y="1107281"/>
                    </a:lnTo>
                    <a:lnTo>
                      <a:pt x="273050" y="1103312"/>
                    </a:lnTo>
                    <a:lnTo>
                      <a:pt x="161132" y="996156"/>
                    </a:lnTo>
                    <a:lnTo>
                      <a:pt x="158750" y="865981"/>
                    </a:lnTo>
                    <a:lnTo>
                      <a:pt x="158750" y="769937"/>
                    </a:lnTo>
                    <a:lnTo>
                      <a:pt x="0" y="611187"/>
                    </a:lnTo>
                    <a:lnTo>
                      <a:pt x="0" y="198437"/>
                    </a:lnTo>
                    <a:lnTo>
                      <a:pt x="177800" y="20637"/>
                    </a:lnTo>
                    <a:lnTo>
                      <a:pt x="342900" y="20637"/>
                    </a:lnTo>
                    <a:lnTo>
                      <a:pt x="34290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CE83756-9584-4086-8BD8-A0E1D3A4BB75}"/>
                  </a:ext>
                </a:extLst>
              </p:cNvPr>
              <p:cNvSpPr/>
              <p:nvPr/>
            </p:nvSpPr>
            <p:spPr>
              <a:xfrm>
                <a:off x="5511801" y="1276710"/>
                <a:ext cx="958013" cy="1430772"/>
              </a:xfrm>
              <a:custGeom>
                <a:avLst/>
                <a:gdLst>
                  <a:gd name="connsiteX0" fmla="*/ 0 w 958013"/>
                  <a:gd name="connsiteY0" fmla="*/ 0 h 1430772"/>
                  <a:gd name="connsiteX1" fmla="*/ 276526 w 958013"/>
                  <a:gd name="connsiteY1" fmla="*/ 0 h 1430772"/>
                  <a:gd name="connsiteX2" fmla="*/ 958013 w 958013"/>
                  <a:gd name="connsiteY2" fmla="*/ 681487 h 1430772"/>
                  <a:gd name="connsiteX3" fmla="*/ 958013 w 958013"/>
                  <a:gd name="connsiteY3" fmla="*/ 1430772 h 1430772"/>
                  <a:gd name="connsiteX4" fmla="*/ 391319 w 958013"/>
                  <a:gd name="connsiteY4" fmla="*/ 1430772 h 1430772"/>
                  <a:gd name="connsiteX5" fmla="*/ 390529 w 958013"/>
                  <a:gd name="connsiteY5" fmla="*/ 1283134 h 1430772"/>
                  <a:gd name="connsiteX6" fmla="*/ 391319 w 958013"/>
                  <a:gd name="connsiteY6" fmla="*/ 1283134 h 1430772"/>
                  <a:gd name="connsiteX7" fmla="*/ 391319 w 958013"/>
                  <a:gd name="connsiteY7" fmla="*/ 897371 h 1430772"/>
                  <a:gd name="connsiteX8" fmla="*/ 391319 w 958013"/>
                  <a:gd name="connsiteY8" fmla="*/ 637815 h 1430772"/>
                  <a:gd name="connsiteX9" fmla="*/ 286544 w 958013"/>
                  <a:gd name="connsiteY9" fmla="*/ 637815 h 1430772"/>
                  <a:gd name="connsiteX10" fmla="*/ 286544 w 958013"/>
                  <a:gd name="connsiteY10" fmla="*/ 535421 h 1430772"/>
                  <a:gd name="connsiteX11" fmla="*/ 794 w 958013"/>
                  <a:gd name="connsiteY11" fmla="*/ 249671 h 1430772"/>
                  <a:gd name="connsiteX12" fmla="*/ 794 w 958013"/>
                  <a:gd name="connsiteY12" fmla="*/ 175853 h 1430772"/>
                  <a:gd name="connsiteX13" fmla="*/ 0 w 958013"/>
                  <a:gd name="connsiteY13" fmla="*/ 175853 h 1430772"/>
                  <a:gd name="connsiteX14" fmla="*/ 0 w 958013"/>
                  <a:gd name="connsiteY14" fmla="*/ 0 h 143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8013" h="1430772">
                    <a:moveTo>
                      <a:pt x="0" y="0"/>
                    </a:moveTo>
                    <a:lnTo>
                      <a:pt x="276526" y="0"/>
                    </a:lnTo>
                    <a:lnTo>
                      <a:pt x="958013" y="681487"/>
                    </a:lnTo>
                    <a:lnTo>
                      <a:pt x="958013" y="1430772"/>
                    </a:lnTo>
                    <a:lnTo>
                      <a:pt x="391319" y="1430772"/>
                    </a:lnTo>
                    <a:lnTo>
                      <a:pt x="390529" y="1283134"/>
                    </a:lnTo>
                    <a:lnTo>
                      <a:pt x="391319" y="1283134"/>
                    </a:lnTo>
                    <a:lnTo>
                      <a:pt x="391319" y="897371"/>
                    </a:lnTo>
                    <a:lnTo>
                      <a:pt x="391319" y="637815"/>
                    </a:lnTo>
                    <a:lnTo>
                      <a:pt x="286544" y="637815"/>
                    </a:lnTo>
                    <a:lnTo>
                      <a:pt x="286544" y="535421"/>
                    </a:lnTo>
                    <a:lnTo>
                      <a:pt x="794" y="249671"/>
                    </a:lnTo>
                    <a:lnTo>
                      <a:pt x="794" y="175853"/>
                    </a:lnTo>
                    <a:lnTo>
                      <a:pt x="0" y="1758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AC83D65-9BD7-4AA9-B7F5-6BE4175EE07F}"/>
                  </a:ext>
                </a:extLst>
              </p:cNvPr>
              <p:cNvSpPr/>
              <p:nvPr/>
            </p:nvSpPr>
            <p:spPr>
              <a:xfrm>
                <a:off x="5734050" y="4081464"/>
                <a:ext cx="445294" cy="904607"/>
              </a:xfrm>
              <a:custGeom>
                <a:avLst/>
                <a:gdLst>
                  <a:gd name="connsiteX0" fmla="*/ 0 w 445294"/>
                  <a:gd name="connsiteY0" fmla="*/ 0 h 904607"/>
                  <a:gd name="connsiteX1" fmla="*/ 345281 w 445294"/>
                  <a:gd name="connsiteY1" fmla="*/ 0 h 904607"/>
                  <a:gd name="connsiteX2" fmla="*/ 345281 w 445294"/>
                  <a:gd name="connsiteY2" fmla="*/ 223836 h 904607"/>
                  <a:gd name="connsiteX3" fmla="*/ 445294 w 445294"/>
                  <a:gd name="connsiteY3" fmla="*/ 323849 h 904607"/>
                  <a:gd name="connsiteX4" fmla="*/ 445294 w 445294"/>
                  <a:gd name="connsiteY4" fmla="*/ 774779 h 904607"/>
                  <a:gd name="connsiteX5" fmla="*/ 105701 w 445294"/>
                  <a:gd name="connsiteY5" fmla="*/ 774779 h 904607"/>
                  <a:gd name="connsiteX6" fmla="*/ 105701 w 445294"/>
                  <a:gd name="connsiteY6" fmla="*/ 904607 h 904607"/>
                  <a:gd name="connsiteX7" fmla="*/ 0 w 445294"/>
                  <a:gd name="connsiteY7" fmla="*/ 904607 h 904607"/>
                  <a:gd name="connsiteX8" fmla="*/ 0 w 445294"/>
                  <a:gd name="connsiteY8" fmla="*/ 0 h 904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5294" h="904607">
                    <a:moveTo>
                      <a:pt x="0" y="0"/>
                    </a:moveTo>
                    <a:lnTo>
                      <a:pt x="345281" y="0"/>
                    </a:lnTo>
                    <a:lnTo>
                      <a:pt x="345281" y="223836"/>
                    </a:lnTo>
                    <a:lnTo>
                      <a:pt x="445294" y="323849"/>
                    </a:lnTo>
                    <a:lnTo>
                      <a:pt x="445294" y="774779"/>
                    </a:lnTo>
                    <a:lnTo>
                      <a:pt x="105701" y="774779"/>
                    </a:lnTo>
                    <a:lnTo>
                      <a:pt x="105701" y="904607"/>
                    </a:lnTo>
                    <a:lnTo>
                      <a:pt x="0" y="90460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B56EEB42-1399-44C8-B7E1-E5E4D7B79AC8}"/>
                  </a:ext>
                </a:extLst>
              </p:cNvPr>
              <p:cNvSpPr/>
              <p:nvPr/>
            </p:nvSpPr>
            <p:spPr>
              <a:xfrm>
                <a:off x="5343526" y="4081464"/>
                <a:ext cx="390525" cy="909637"/>
              </a:xfrm>
              <a:custGeom>
                <a:avLst/>
                <a:gdLst>
                  <a:gd name="connsiteX0" fmla="*/ 133350 w 390525"/>
                  <a:gd name="connsiteY0" fmla="*/ 0 h 909637"/>
                  <a:gd name="connsiteX1" fmla="*/ 390525 w 390525"/>
                  <a:gd name="connsiteY1" fmla="*/ 0 h 909637"/>
                  <a:gd name="connsiteX2" fmla="*/ 390525 w 390525"/>
                  <a:gd name="connsiteY2" fmla="*/ 904607 h 909637"/>
                  <a:gd name="connsiteX3" fmla="*/ 298151 w 390525"/>
                  <a:gd name="connsiteY3" fmla="*/ 904607 h 909637"/>
                  <a:gd name="connsiteX4" fmla="*/ 298151 w 390525"/>
                  <a:gd name="connsiteY4" fmla="*/ 909637 h 909637"/>
                  <a:gd name="connsiteX5" fmla="*/ 209550 w 390525"/>
                  <a:gd name="connsiteY5" fmla="*/ 909637 h 909637"/>
                  <a:gd name="connsiteX6" fmla="*/ 209550 w 390525"/>
                  <a:gd name="connsiteY6" fmla="*/ 790575 h 909637"/>
                  <a:gd name="connsiteX7" fmla="*/ 0 w 390525"/>
                  <a:gd name="connsiteY7" fmla="*/ 790575 h 909637"/>
                  <a:gd name="connsiteX8" fmla="*/ 0 w 390525"/>
                  <a:gd name="connsiteY8" fmla="*/ 276225 h 909637"/>
                  <a:gd name="connsiteX9" fmla="*/ 133350 w 390525"/>
                  <a:gd name="connsiteY9" fmla="*/ 142875 h 909637"/>
                  <a:gd name="connsiteX10" fmla="*/ 133350 w 390525"/>
                  <a:gd name="connsiteY10" fmla="*/ 0 h 90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0525" h="909637">
                    <a:moveTo>
                      <a:pt x="133350" y="0"/>
                    </a:moveTo>
                    <a:lnTo>
                      <a:pt x="390525" y="0"/>
                    </a:lnTo>
                    <a:lnTo>
                      <a:pt x="390525" y="904607"/>
                    </a:lnTo>
                    <a:lnTo>
                      <a:pt x="298151" y="904607"/>
                    </a:lnTo>
                    <a:lnTo>
                      <a:pt x="298151" y="909637"/>
                    </a:lnTo>
                    <a:lnTo>
                      <a:pt x="209550" y="909637"/>
                    </a:lnTo>
                    <a:lnTo>
                      <a:pt x="209550" y="790575"/>
                    </a:lnTo>
                    <a:lnTo>
                      <a:pt x="0" y="790575"/>
                    </a:lnTo>
                    <a:lnTo>
                      <a:pt x="0" y="276225"/>
                    </a:lnTo>
                    <a:lnTo>
                      <a:pt x="133350" y="142875"/>
                    </a:lnTo>
                    <a:lnTo>
                      <a:pt x="13335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35C40A0-C2D2-497B-9AE5-AC34174214C5}"/>
                  </a:ext>
                </a:extLst>
              </p:cNvPr>
              <p:cNvSpPr/>
              <p:nvPr/>
            </p:nvSpPr>
            <p:spPr>
              <a:xfrm>
                <a:off x="6079331" y="4081464"/>
                <a:ext cx="650082" cy="774779"/>
              </a:xfrm>
              <a:custGeom>
                <a:avLst/>
                <a:gdLst>
                  <a:gd name="connsiteX0" fmla="*/ 0 w 650082"/>
                  <a:gd name="connsiteY0" fmla="*/ 0 h 774779"/>
                  <a:gd name="connsiteX1" fmla="*/ 376239 w 650082"/>
                  <a:gd name="connsiteY1" fmla="*/ 0 h 774779"/>
                  <a:gd name="connsiteX2" fmla="*/ 378619 w 650082"/>
                  <a:gd name="connsiteY2" fmla="*/ 138112 h 774779"/>
                  <a:gd name="connsiteX3" fmla="*/ 535782 w 650082"/>
                  <a:gd name="connsiteY3" fmla="*/ 295275 h 774779"/>
                  <a:gd name="connsiteX4" fmla="*/ 535782 w 650082"/>
                  <a:gd name="connsiteY4" fmla="*/ 442912 h 774779"/>
                  <a:gd name="connsiteX5" fmla="*/ 650082 w 650082"/>
                  <a:gd name="connsiteY5" fmla="*/ 557212 h 774779"/>
                  <a:gd name="connsiteX6" fmla="*/ 650082 w 650082"/>
                  <a:gd name="connsiteY6" fmla="*/ 705391 h 774779"/>
                  <a:gd name="connsiteX7" fmla="*/ 580694 w 650082"/>
                  <a:gd name="connsiteY7" fmla="*/ 774779 h 774779"/>
                  <a:gd name="connsiteX8" fmla="*/ 100013 w 650082"/>
                  <a:gd name="connsiteY8" fmla="*/ 774779 h 774779"/>
                  <a:gd name="connsiteX9" fmla="*/ 100013 w 650082"/>
                  <a:gd name="connsiteY9" fmla="*/ 323849 h 774779"/>
                  <a:gd name="connsiteX10" fmla="*/ 0 w 650082"/>
                  <a:gd name="connsiteY10" fmla="*/ 223836 h 774779"/>
                  <a:gd name="connsiteX11" fmla="*/ 0 w 650082"/>
                  <a:gd name="connsiteY11" fmla="*/ 0 h 77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0082" h="774779">
                    <a:moveTo>
                      <a:pt x="0" y="0"/>
                    </a:moveTo>
                    <a:lnTo>
                      <a:pt x="376239" y="0"/>
                    </a:lnTo>
                    <a:cubicBezTo>
                      <a:pt x="377032" y="46037"/>
                      <a:pt x="377826" y="92075"/>
                      <a:pt x="378619" y="138112"/>
                    </a:cubicBezTo>
                    <a:lnTo>
                      <a:pt x="535782" y="295275"/>
                    </a:lnTo>
                    <a:lnTo>
                      <a:pt x="535782" y="442912"/>
                    </a:lnTo>
                    <a:lnTo>
                      <a:pt x="650082" y="557212"/>
                    </a:lnTo>
                    <a:lnTo>
                      <a:pt x="650082" y="705391"/>
                    </a:lnTo>
                    <a:lnTo>
                      <a:pt x="580694" y="774779"/>
                    </a:lnTo>
                    <a:lnTo>
                      <a:pt x="100013" y="774779"/>
                    </a:lnTo>
                    <a:lnTo>
                      <a:pt x="100013" y="323849"/>
                    </a:lnTo>
                    <a:lnTo>
                      <a:pt x="0" y="2238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BC0FC28-16FE-4A6A-B249-AE1A1DF1B166}"/>
                  </a:ext>
                </a:extLst>
              </p:cNvPr>
              <p:cNvSpPr/>
              <p:nvPr/>
            </p:nvSpPr>
            <p:spPr>
              <a:xfrm>
                <a:off x="5473701" y="3802382"/>
                <a:ext cx="1201419" cy="281879"/>
              </a:xfrm>
              <a:custGeom>
                <a:avLst/>
                <a:gdLst>
                  <a:gd name="connsiteX0" fmla="*/ 0 w 1201419"/>
                  <a:gd name="connsiteY0" fmla="*/ 0 h 281879"/>
                  <a:gd name="connsiteX1" fmla="*/ 1201419 w 1201419"/>
                  <a:gd name="connsiteY1" fmla="*/ 0 h 281879"/>
                  <a:gd name="connsiteX2" fmla="*/ 922337 w 1201419"/>
                  <a:gd name="connsiteY2" fmla="*/ 279082 h 281879"/>
                  <a:gd name="connsiteX3" fmla="*/ 3175 w 1201419"/>
                  <a:gd name="connsiteY3" fmla="*/ 279082 h 281879"/>
                  <a:gd name="connsiteX4" fmla="*/ 3175 w 1201419"/>
                  <a:gd name="connsiteY4" fmla="*/ 281879 h 281879"/>
                  <a:gd name="connsiteX5" fmla="*/ 0 w 1201419"/>
                  <a:gd name="connsiteY5" fmla="*/ 277494 h 281879"/>
                  <a:gd name="connsiteX6" fmla="*/ 0 w 1201419"/>
                  <a:gd name="connsiteY6" fmla="*/ 0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1419" h="281879">
                    <a:moveTo>
                      <a:pt x="0" y="0"/>
                    </a:moveTo>
                    <a:lnTo>
                      <a:pt x="1201419" y="0"/>
                    </a:lnTo>
                    <a:lnTo>
                      <a:pt x="922337" y="279082"/>
                    </a:lnTo>
                    <a:lnTo>
                      <a:pt x="3175" y="279082"/>
                    </a:lnTo>
                    <a:lnTo>
                      <a:pt x="3175" y="281879"/>
                    </a:lnTo>
                    <a:lnTo>
                      <a:pt x="0" y="27749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2E63CC3-51CB-4175-B23E-9F333199F3AA}"/>
                  </a:ext>
                </a:extLst>
              </p:cNvPr>
              <p:cNvSpPr/>
              <p:nvPr/>
            </p:nvSpPr>
            <p:spPr>
              <a:xfrm>
                <a:off x="6455612" y="4083844"/>
                <a:ext cx="683648" cy="703011"/>
              </a:xfrm>
              <a:custGeom>
                <a:avLst/>
                <a:gdLst>
                  <a:gd name="connsiteX0" fmla="*/ 0 w 683648"/>
                  <a:gd name="connsiteY0" fmla="*/ 0 h 703011"/>
                  <a:gd name="connsiteX1" fmla="*/ 390482 w 683648"/>
                  <a:gd name="connsiteY1" fmla="*/ 0 h 703011"/>
                  <a:gd name="connsiteX2" fmla="*/ 683648 w 683648"/>
                  <a:gd name="connsiteY2" fmla="*/ 293166 h 703011"/>
                  <a:gd name="connsiteX3" fmla="*/ 273802 w 683648"/>
                  <a:gd name="connsiteY3" fmla="*/ 703011 h 703011"/>
                  <a:gd name="connsiteX4" fmla="*/ 273802 w 683648"/>
                  <a:gd name="connsiteY4" fmla="*/ 554832 h 703011"/>
                  <a:gd name="connsiteX5" fmla="*/ 159502 w 683648"/>
                  <a:gd name="connsiteY5" fmla="*/ 440532 h 703011"/>
                  <a:gd name="connsiteX6" fmla="*/ 159502 w 683648"/>
                  <a:gd name="connsiteY6" fmla="*/ 292895 h 703011"/>
                  <a:gd name="connsiteX7" fmla="*/ 2339 w 683648"/>
                  <a:gd name="connsiteY7" fmla="*/ 135732 h 703011"/>
                  <a:gd name="connsiteX8" fmla="*/ 0 w 683648"/>
                  <a:gd name="connsiteY8" fmla="*/ 0 h 70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3648" h="703011">
                    <a:moveTo>
                      <a:pt x="0" y="0"/>
                    </a:moveTo>
                    <a:lnTo>
                      <a:pt x="390482" y="0"/>
                    </a:lnTo>
                    <a:lnTo>
                      <a:pt x="683648" y="293166"/>
                    </a:lnTo>
                    <a:lnTo>
                      <a:pt x="273802" y="703011"/>
                    </a:lnTo>
                    <a:lnTo>
                      <a:pt x="273802" y="554832"/>
                    </a:lnTo>
                    <a:lnTo>
                      <a:pt x="159502" y="440532"/>
                    </a:lnTo>
                    <a:lnTo>
                      <a:pt x="159502" y="292895"/>
                    </a:lnTo>
                    <a:lnTo>
                      <a:pt x="2339" y="1357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A3A4B57-AD0E-475E-A21A-66B708EE26C8}"/>
                  </a:ext>
                </a:extLst>
              </p:cNvPr>
              <p:cNvSpPr/>
              <p:nvPr/>
            </p:nvSpPr>
            <p:spPr>
              <a:xfrm>
                <a:off x="6396038" y="3802382"/>
                <a:ext cx="979549" cy="574628"/>
              </a:xfrm>
              <a:custGeom>
                <a:avLst/>
                <a:gdLst>
                  <a:gd name="connsiteX0" fmla="*/ 279082 w 979549"/>
                  <a:gd name="connsiteY0" fmla="*/ 0 h 574628"/>
                  <a:gd name="connsiteX1" fmla="*/ 979549 w 979549"/>
                  <a:gd name="connsiteY1" fmla="*/ 0 h 574628"/>
                  <a:gd name="connsiteX2" fmla="*/ 979549 w 979549"/>
                  <a:gd name="connsiteY2" fmla="*/ 338300 h 574628"/>
                  <a:gd name="connsiteX3" fmla="*/ 743222 w 979549"/>
                  <a:gd name="connsiteY3" fmla="*/ 574628 h 574628"/>
                  <a:gd name="connsiteX4" fmla="*/ 450056 w 979549"/>
                  <a:gd name="connsiteY4" fmla="*/ 281462 h 574628"/>
                  <a:gd name="connsiteX5" fmla="*/ 59574 w 979549"/>
                  <a:gd name="connsiteY5" fmla="*/ 281462 h 574628"/>
                  <a:gd name="connsiteX6" fmla="*/ 59533 w 979549"/>
                  <a:gd name="connsiteY6" fmla="*/ 279082 h 574628"/>
                  <a:gd name="connsiteX7" fmla="*/ 0 w 979549"/>
                  <a:gd name="connsiteY7" fmla="*/ 279082 h 574628"/>
                  <a:gd name="connsiteX8" fmla="*/ 279082 w 979549"/>
                  <a:gd name="connsiteY8" fmla="*/ 0 h 57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9549" h="574628">
                    <a:moveTo>
                      <a:pt x="279082" y="0"/>
                    </a:moveTo>
                    <a:lnTo>
                      <a:pt x="979549" y="0"/>
                    </a:lnTo>
                    <a:lnTo>
                      <a:pt x="979549" y="338300"/>
                    </a:lnTo>
                    <a:lnTo>
                      <a:pt x="743222" y="574628"/>
                    </a:lnTo>
                    <a:lnTo>
                      <a:pt x="450056" y="281462"/>
                    </a:lnTo>
                    <a:lnTo>
                      <a:pt x="59574" y="281462"/>
                    </a:lnTo>
                    <a:lnTo>
                      <a:pt x="59533" y="279082"/>
                    </a:lnTo>
                    <a:lnTo>
                      <a:pt x="0" y="279082"/>
                    </a:lnTo>
                    <a:lnTo>
                      <a:pt x="27908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AF199D6-DD15-40D2-8A50-E15196BAA0CB}"/>
                  </a:ext>
                </a:extLst>
              </p:cNvPr>
              <p:cNvSpPr/>
              <p:nvPr/>
            </p:nvSpPr>
            <p:spPr>
              <a:xfrm>
                <a:off x="4869657" y="3802381"/>
                <a:ext cx="607219" cy="670576"/>
              </a:xfrm>
              <a:custGeom>
                <a:avLst/>
                <a:gdLst>
                  <a:gd name="connsiteX0" fmla="*/ 0 w 607219"/>
                  <a:gd name="connsiteY0" fmla="*/ 0 h 670576"/>
                  <a:gd name="connsiteX1" fmla="*/ 604044 w 607219"/>
                  <a:gd name="connsiteY1" fmla="*/ 0 h 670576"/>
                  <a:gd name="connsiteX2" fmla="*/ 604044 w 607219"/>
                  <a:gd name="connsiteY2" fmla="*/ 277494 h 670576"/>
                  <a:gd name="connsiteX3" fmla="*/ 607219 w 607219"/>
                  <a:gd name="connsiteY3" fmla="*/ 281879 h 670576"/>
                  <a:gd name="connsiteX4" fmla="*/ 607219 w 607219"/>
                  <a:gd name="connsiteY4" fmla="*/ 421957 h 670576"/>
                  <a:gd name="connsiteX5" fmla="*/ 473869 w 607219"/>
                  <a:gd name="connsiteY5" fmla="*/ 555307 h 670576"/>
                  <a:gd name="connsiteX6" fmla="*/ 473869 w 607219"/>
                  <a:gd name="connsiteY6" fmla="*/ 670576 h 670576"/>
                  <a:gd name="connsiteX7" fmla="*/ 88107 w 607219"/>
                  <a:gd name="connsiteY7" fmla="*/ 670576 h 670576"/>
                  <a:gd name="connsiteX8" fmla="*/ 88107 w 607219"/>
                  <a:gd name="connsiteY8" fmla="*/ 638650 h 670576"/>
                  <a:gd name="connsiteX9" fmla="*/ 2382 w 607219"/>
                  <a:gd name="connsiteY9" fmla="*/ 552925 h 670576"/>
                  <a:gd name="connsiteX10" fmla="*/ 0 w 607219"/>
                  <a:gd name="connsiteY10" fmla="*/ 549908 h 670576"/>
                  <a:gd name="connsiteX11" fmla="*/ 0 w 607219"/>
                  <a:gd name="connsiteY11" fmla="*/ 0 h 670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07219" h="670576">
                    <a:moveTo>
                      <a:pt x="0" y="0"/>
                    </a:moveTo>
                    <a:lnTo>
                      <a:pt x="604044" y="0"/>
                    </a:lnTo>
                    <a:lnTo>
                      <a:pt x="604044" y="277494"/>
                    </a:lnTo>
                    <a:lnTo>
                      <a:pt x="607219" y="281879"/>
                    </a:lnTo>
                    <a:lnTo>
                      <a:pt x="607219" y="421957"/>
                    </a:lnTo>
                    <a:lnTo>
                      <a:pt x="473869" y="555307"/>
                    </a:lnTo>
                    <a:lnTo>
                      <a:pt x="473869" y="670576"/>
                    </a:lnTo>
                    <a:lnTo>
                      <a:pt x="88107" y="670576"/>
                    </a:lnTo>
                    <a:lnTo>
                      <a:pt x="88107" y="638650"/>
                    </a:lnTo>
                    <a:lnTo>
                      <a:pt x="2382" y="552925"/>
                    </a:lnTo>
                    <a:lnTo>
                      <a:pt x="0" y="54990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AD729B5B-E820-40FE-8927-5E8C9E2383DB}"/>
                  </a:ext>
                </a:extLst>
              </p:cNvPr>
              <p:cNvSpPr/>
              <p:nvPr/>
            </p:nvSpPr>
            <p:spPr>
              <a:xfrm>
                <a:off x="4957764" y="4472957"/>
                <a:ext cx="683913" cy="737400"/>
              </a:xfrm>
              <a:custGeom>
                <a:avLst/>
                <a:gdLst>
                  <a:gd name="connsiteX0" fmla="*/ 0 w 683913"/>
                  <a:gd name="connsiteY0" fmla="*/ 0 h 737400"/>
                  <a:gd name="connsiteX1" fmla="*/ 385762 w 683913"/>
                  <a:gd name="connsiteY1" fmla="*/ 0 h 737400"/>
                  <a:gd name="connsiteX2" fmla="*/ 385762 w 683913"/>
                  <a:gd name="connsiteY2" fmla="*/ 399081 h 737400"/>
                  <a:gd name="connsiteX3" fmla="*/ 595312 w 683913"/>
                  <a:gd name="connsiteY3" fmla="*/ 399081 h 737400"/>
                  <a:gd name="connsiteX4" fmla="*/ 595312 w 683913"/>
                  <a:gd name="connsiteY4" fmla="*/ 518143 h 737400"/>
                  <a:gd name="connsiteX5" fmla="*/ 683913 w 683913"/>
                  <a:gd name="connsiteY5" fmla="*/ 518143 h 737400"/>
                  <a:gd name="connsiteX6" fmla="*/ 683913 w 683913"/>
                  <a:gd name="connsiteY6" fmla="*/ 642509 h 737400"/>
                  <a:gd name="connsiteX7" fmla="*/ 589022 w 683913"/>
                  <a:gd name="connsiteY7" fmla="*/ 737400 h 737400"/>
                  <a:gd name="connsiteX8" fmla="*/ 416495 w 683913"/>
                  <a:gd name="connsiteY8" fmla="*/ 737400 h 737400"/>
                  <a:gd name="connsiteX9" fmla="*/ 278472 w 683913"/>
                  <a:gd name="connsiteY9" fmla="*/ 599377 h 737400"/>
                  <a:gd name="connsiteX10" fmla="*/ 61912 w 683913"/>
                  <a:gd name="connsiteY10" fmla="*/ 599377 h 737400"/>
                  <a:gd name="connsiteX11" fmla="*/ 61912 w 683913"/>
                  <a:gd name="connsiteY11" fmla="*/ 344311 h 737400"/>
                  <a:gd name="connsiteX12" fmla="*/ 0 w 683913"/>
                  <a:gd name="connsiteY12" fmla="*/ 282399 h 737400"/>
                  <a:gd name="connsiteX13" fmla="*/ 0 w 683913"/>
                  <a:gd name="connsiteY13" fmla="*/ 194293 h 737400"/>
                  <a:gd name="connsiteX14" fmla="*/ 0 w 683913"/>
                  <a:gd name="connsiteY14" fmla="*/ 0 h 73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3913" h="737400">
                    <a:moveTo>
                      <a:pt x="0" y="0"/>
                    </a:moveTo>
                    <a:lnTo>
                      <a:pt x="385762" y="0"/>
                    </a:lnTo>
                    <a:lnTo>
                      <a:pt x="385762" y="399081"/>
                    </a:lnTo>
                    <a:lnTo>
                      <a:pt x="595312" y="399081"/>
                    </a:lnTo>
                    <a:lnTo>
                      <a:pt x="595312" y="518143"/>
                    </a:lnTo>
                    <a:lnTo>
                      <a:pt x="683913" y="518143"/>
                    </a:lnTo>
                    <a:lnTo>
                      <a:pt x="683913" y="642509"/>
                    </a:lnTo>
                    <a:lnTo>
                      <a:pt x="589022" y="737400"/>
                    </a:lnTo>
                    <a:lnTo>
                      <a:pt x="416495" y="737400"/>
                    </a:lnTo>
                    <a:lnTo>
                      <a:pt x="278472" y="599377"/>
                    </a:lnTo>
                    <a:lnTo>
                      <a:pt x="61912" y="599377"/>
                    </a:lnTo>
                    <a:lnTo>
                      <a:pt x="61912" y="344311"/>
                    </a:lnTo>
                    <a:lnTo>
                      <a:pt x="0" y="282399"/>
                    </a:lnTo>
                    <a:lnTo>
                      <a:pt x="0" y="19429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7E602A0-7BF0-498D-8A09-EA62AC13ADC2}"/>
                  </a:ext>
                </a:extLst>
              </p:cNvPr>
              <p:cNvSpPr/>
              <p:nvPr/>
            </p:nvSpPr>
            <p:spPr>
              <a:xfrm>
                <a:off x="3267077" y="3816351"/>
                <a:ext cx="1752599" cy="1974851"/>
              </a:xfrm>
              <a:custGeom>
                <a:avLst/>
                <a:gdLst>
                  <a:gd name="connsiteX0" fmla="*/ 476249 w 1752599"/>
                  <a:gd name="connsiteY0" fmla="*/ 0 h 1974851"/>
                  <a:gd name="connsiteX1" fmla="*/ 860205 w 1752599"/>
                  <a:gd name="connsiteY1" fmla="*/ 0 h 1974851"/>
                  <a:gd name="connsiteX2" fmla="*/ 860205 w 1752599"/>
                  <a:gd name="connsiteY2" fmla="*/ 374650 h 1974851"/>
                  <a:gd name="connsiteX3" fmla="*/ 860205 w 1752599"/>
                  <a:gd name="connsiteY3" fmla="*/ 539750 h 1974851"/>
                  <a:gd name="connsiteX4" fmla="*/ 1602580 w 1752599"/>
                  <a:gd name="connsiteY4" fmla="*/ 539750 h 1974851"/>
                  <a:gd name="connsiteX5" fmla="*/ 1602580 w 1752599"/>
                  <a:gd name="connsiteY5" fmla="*/ 535939 h 1974851"/>
                  <a:gd name="connsiteX6" fmla="*/ 1604962 w 1752599"/>
                  <a:gd name="connsiteY6" fmla="*/ 538956 h 1974851"/>
                  <a:gd name="connsiteX7" fmla="*/ 1690687 w 1752599"/>
                  <a:gd name="connsiteY7" fmla="*/ 624681 h 1974851"/>
                  <a:gd name="connsiteX8" fmla="*/ 1690687 w 1752599"/>
                  <a:gd name="connsiteY8" fmla="*/ 850900 h 1974851"/>
                  <a:gd name="connsiteX9" fmla="*/ 1690687 w 1752599"/>
                  <a:gd name="connsiteY9" fmla="*/ 939006 h 1974851"/>
                  <a:gd name="connsiteX10" fmla="*/ 1752599 w 1752599"/>
                  <a:gd name="connsiteY10" fmla="*/ 1000918 h 1974851"/>
                  <a:gd name="connsiteX11" fmla="*/ 1752599 w 1752599"/>
                  <a:gd name="connsiteY11" fmla="*/ 1255984 h 1974851"/>
                  <a:gd name="connsiteX12" fmla="*/ 1736246 w 1752599"/>
                  <a:gd name="connsiteY12" fmla="*/ 1255984 h 1974851"/>
                  <a:gd name="connsiteX13" fmla="*/ 1511959 w 1752599"/>
                  <a:gd name="connsiteY13" fmla="*/ 1480271 h 1974851"/>
                  <a:gd name="connsiteX14" fmla="*/ 1330804 w 1752599"/>
                  <a:gd name="connsiteY14" fmla="*/ 1480271 h 1974851"/>
                  <a:gd name="connsiteX15" fmla="*/ 1285875 w 1752599"/>
                  <a:gd name="connsiteY15" fmla="*/ 1525200 h 1974851"/>
                  <a:gd name="connsiteX16" fmla="*/ 1285875 w 1752599"/>
                  <a:gd name="connsiteY16" fmla="*/ 1525201 h 1974851"/>
                  <a:gd name="connsiteX17" fmla="*/ 1210035 w 1752599"/>
                  <a:gd name="connsiteY17" fmla="*/ 1601041 h 1974851"/>
                  <a:gd name="connsiteX18" fmla="*/ 1210035 w 1752599"/>
                  <a:gd name="connsiteY18" fmla="*/ 1974851 h 1974851"/>
                  <a:gd name="connsiteX19" fmla="*/ 1076326 w 1752599"/>
                  <a:gd name="connsiteY19" fmla="*/ 1974851 h 1974851"/>
                  <a:gd name="connsiteX20" fmla="*/ 962026 w 1752599"/>
                  <a:gd name="connsiteY20" fmla="*/ 1860551 h 1974851"/>
                  <a:gd name="connsiteX21" fmla="*/ 962026 w 1752599"/>
                  <a:gd name="connsiteY21" fmla="*/ 1723391 h 1974851"/>
                  <a:gd name="connsiteX22" fmla="*/ 840106 w 1752599"/>
                  <a:gd name="connsiteY22" fmla="*/ 1601471 h 1974851"/>
                  <a:gd name="connsiteX23" fmla="*/ 840106 w 1752599"/>
                  <a:gd name="connsiteY23" fmla="*/ 1410971 h 1974851"/>
                  <a:gd name="connsiteX24" fmla="*/ 741046 w 1752599"/>
                  <a:gd name="connsiteY24" fmla="*/ 1311911 h 1974851"/>
                  <a:gd name="connsiteX25" fmla="*/ 542926 w 1752599"/>
                  <a:gd name="connsiteY25" fmla="*/ 1311911 h 1974851"/>
                  <a:gd name="connsiteX26" fmla="*/ 481966 w 1752599"/>
                  <a:gd name="connsiteY26" fmla="*/ 1372871 h 1974851"/>
                  <a:gd name="connsiteX27" fmla="*/ 268606 w 1752599"/>
                  <a:gd name="connsiteY27" fmla="*/ 1372871 h 1974851"/>
                  <a:gd name="connsiteX28" fmla="*/ 268606 w 1752599"/>
                  <a:gd name="connsiteY28" fmla="*/ 1174751 h 1974851"/>
                  <a:gd name="connsiteX29" fmla="*/ 0 w 1752599"/>
                  <a:gd name="connsiteY29" fmla="*/ 906145 h 1974851"/>
                  <a:gd name="connsiteX30" fmla="*/ 476249 w 1752599"/>
                  <a:gd name="connsiteY30" fmla="*/ 904875 h 1974851"/>
                  <a:gd name="connsiteX31" fmla="*/ 476249 w 1752599"/>
                  <a:gd name="connsiteY31" fmla="*/ 0 h 1974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752599" h="1974851">
                    <a:moveTo>
                      <a:pt x="476249" y="0"/>
                    </a:moveTo>
                    <a:lnTo>
                      <a:pt x="860205" y="0"/>
                    </a:lnTo>
                    <a:lnTo>
                      <a:pt x="860205" y="374650"/>
                    </a:lnTo>
                    <a:lnTo>
                      <a:pt x="860205" y="539750"/>
                    </a:lnTo>
                    <a:lnTo>
                      <a:pt x="1602580" y="539750"/>
                    </a:lnTo>
                    <a:lnTo>
                      <a:pt x="1602580" y="535939"/>
                    </a:lnTo>
                    <a:lnTo>
                      <a:pt x="1604962" y="538956"/>
                    </a:lnTo>
                    <a:lnTo>
                      <a:pt x="1690687" y="624681"/>
                    </a:lnTo>
                    <a:lnTo>
                      <a:pt x="1690687" y="850900"/>
                    </a:lnTo>
                    <a:lnTo>
                      <a:pt x="1690687" y="939006"/>
                    </a:lnTo>
                    <a:lnTo>
                      <a:pt x="1752599" y="1000918"/>
                    </a:lnTo>
                    <a:lnTo>
                      <a:pt x="1752599" y="1255984"/>
                    </a:lnTo>
                    <a:lnTo>
                      <a:pt x="1736246" y="1255984"/>
                    </a:lnTo>
                    <a:lnTo>
                      <a:pt x="1511959" y="1480271"/>
                    </a:lnTo>
                    <a:lnTo>
                      <a:pt x="1330804" y="1480271"/>
                    </a:lnTo>
                    <a:lnTo>
                      <a:pt x="1285875" y="1525200"/>
                    </a:lnTo>
                    <a:lnTo>
                      <a:pt x="1285875" y="1525201"/>
                    </a:lnTo>
                    <a:lnTo>
                      <a:pt x="1210035" y="1601041"/>
                    </a:lnTo>
                    <a:lnTo>
                      <a:pt x="1210035" y="1974851"/>
                    </a:lnTo>
                    <a:lnTo>
                      <a:pt x="1076326" y="1974851"/>
                    </a:lnTo>
                    <a:lnTo>
                      <a:pt x="962026" y="1860551"/>
                    </a:lnTo>
                    <a:lnTo>
                      <a:pt x="962026" y="1723391"/>
                    </a:lnTo>
                    <a:lnTo>
                      <a:pt x="840106" y="1601471"/>
                    </a:lnTo>
                    <a:lnTo>
                      <a:pt x="840106" y="1410971"/>
                    </a:lnTo>
                    <a:lnTo>
                      <a:pt x="741046" y="1311911"/>
                    </a:lnTo>
                    <a:lnTo>
                      <a:pt x="542926" y="1311911"/>
                    </a:lnTo>
                    <a:lnTo>
                      <a:pt x="481966" y="1372871"/>
                    </a:lnTo>
                    <a:lnTo>
                      <a:pt x="268606" y="1372871"/>
                    </a:lnTo>
                    <a:lnTo>
                      <a:pt x="268606" y="1174751"/>
                    </a:lnTo>
                    <a:lnTo>
                      <a:pt x="0" y="906145"/>
                    </a:lnTo>
                    <a:lnTo>
                      <a:pt x="476249" y="904875"/>
                    </a:lnTo>
                    <a:lnTo>
                      <a:pt x="47624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4598856-DDE5-4173-87D9-8A175EC47F3D}"/>
                  </a:ext>
                </a:extLst>
              </p:cNvPr>
              <p:cNvSpPr/>
              <p:nvPr/>
            </p:nvSpPr>
            <p:spPr>
              <a:xfrm>
                <a:off x="3886201" y="3089275"/>
                <a:ext cx="981074" cy="614046"/>
              </a:xfrm>
              <a:custGeom>
                <a:avLst/>
                <a:gdLst>
                  <a:gd name="connsiteX0" fmla="*/ 879474 w 981074"/>
                  <a:gd name="connsiteY0" fmla="*/ 0 h 614046"/>
                  <a:gd name="connsiteX1" fmla="*/ 981074 w 981074"/>
                  <a:gd name="connsiteY1" fmla="*/ 101600 h 614046"/>
                  <a:gd name="connsiteX2" fmla="*/ 981074 w 981074"/>
                  <a:gd name="connsiteY2" fmla="*/ 130175 h 614046"/>
                  <a:gd name="connsiteX3" fmla="*/ 981074 w 981074"/>
                  <a:gd name="connsiteY3" fmla="*/ 614046 h 614046"/>
                  <a:gd name="connsiteX4" fmla="*/ 0 w 981074"/>
                  <a:gd name="connsiteY4" fmla="*/ 614046 h 614046"/>
                  <a:gd name="connsiteX5" fmla="*/ 0 w 981074"/>
                  <a:gd name="connsiteY5" fmla="*/ 1 h 614046"/>
                  <a:gd name="connsiteX6" fmla="*/ 879474 w 981074"/>
                  <a:gd name="connsiteY6" fmla="*/ 1 h 614046"/>
                  <a:gd name="connsiteX7" fmla="*/ 879474 w 981074"/>
                  <a:gd name="connsiteY7" fmla="*/ 0 h 61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074" h="614046">
                    <a:moveTo>
                      <a:pt x="879474" y="0"/>
                    </a:moveTo>
                    <a:lnTo>
                      <a:pt x="981074" y="101600"/>
                    </a:lnTo>
                    <a:lnTo>
                      <a:pt x="981074" y="130175"/>
                    </a:lnTo>
                    <a:lnTo>
                      <a:pt x="981074" y="614046"/>
                    </a:lnTo>
                    <a:lnTo>
                      <a:pt x="0" y="614046"/>
                    </a:lnTo>
                    <a:lnTo>
                      <a:pt x="0" y="1"/>
                    </a:lnTo>
                    <a:lnTo>
                      <a:pt x="879474" y="1"/>
                    </a:lnTo>
                    <a:lnTo>
                      <a:pt x="87947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E647DD55-DEF4-49D5-891A-A900DE25F2F2}"/>
                  </a:ext>
                </a:extLst>
              </p:cNvPr>
              <p:cNvSpPr/>
              <p:nvPr/>
            </p:nvSpPr>
            <p:spPr>
              <a:xfrm>
                <a:off x="7737433" y="2413912"/>
                <a:ext cx="371399" cy="389900"/>
              </a:xfrm>
              <a:custGeom>
                <a:avLst/>
                <a:gdLst>
                  <a:gd name="connsiteX0" fmla="*/ 371399 w 371399"/>
                  <a:gd name="connsiteY0" fmla="*/ 0 h 389900"/>
                  <a:gd name="connsiteX1" fmla="*/ 371399 w 371399"/>
                  <a:gd name="connsiteY1" fmla="*/ 337916 h 389900"/>
                  <a:gd name="connsiteX2" fmla="*/ 319416 w 371399"/>
                  <a:gd name="connsiteY2" fmla="*/ 389900 h 389900"/>
                  <a:gd name="connsiteX3" fmla="*/ 294523 w 371399"/>
                  <a:gd name="connsiteY3" fmla="*/ 365007 h 389900"/>
                  <a:gd name="connsiteX4" fmla="*/ 294523 w 371399"/>
                  <a:gd name="connsiteY4" fmla="*/ 250707 h 389900"/>
                  <a:gd name="connsiteX5" fmla="*/ 234 w 371399"/>
                  <a:gd name="connsiteY5" fmla="*/ 250707 h 389900"/>
                  <a:gd name="connsiteX6" fmla="*/ 0 w 371399"/>
                  <a:gd name="connsiteY6" fmla="*/ 91163 h 389900"/>
                  <a:gd name="connsiteX7" fmla="*/ 280236 w 371399"/>
                  <a:gd name="connsiteY7" fmla="*/ 91163 h 389900"/>
                  <a:gd name="connsiteX8" fmla="*/ 371399 w 371399"/>
                  <a:gd name="connsiteY8" fmla="*/ 0 h 38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1399" h="389900">
                    <a:moveTo>
                      <a:pt x="371399" y="0"/>
                    </a:moveTo>
                    <a:lnTo>
                      <a:pt x="371399" y="337916"/>
                    </a:lnTo>
                    <a:lnTo>
                      <a:pt x="319416" y="389900"/>
                    </a:lnTo>
                    <a:lnTo>
                      <a:pt x="294523" y="365007"/>
                    </a:lnTo>
                    <a:lnTo>
                      <a:pt x="294523" y="250707"/>
                    </a:lnTo>
                    <a:lnTo>
                      <a:pt x="234" y="250707"/>
                    </a:lnTo>
                    <a:lnTo>
                      <a:pt x="0" y="91163"/>
                    </a:lnTo>
                    <a:lnTo>
                      <a:pt x="280236" y="91163"/>
                    </a:lnTo>
                    <a:lnTo>
                      <a:pt x="37139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7AB3B2F-3FF5-4BE8-A1D8-95B052934B00}"/>
                  </a:ext>
                </a:extLst>
              </p:cNvPr>
              <p:cNvSpPr/>
              <p:nvPr/>
            </p:nvSpPr>
            <p:spPr>
              <a:xfrm>
                <a:off x="7736681" y="1992705"/>
                <a:ext cx="257175" cy="512371"/>
              </a:xfrm>
              <a:custGeom>
                <a:avLst/>
                <a:gdLst>
                  <a:gd name="connsiteX0" fmla="*/ 0 w 257175"/>
                  <a:gd name="connsiteY0" fmla="*/ 0 h 512371"/>
                  <a:gd name="connsiteX1" fmla="*/ 257175 w 257175"/>
                  <a:gd name="connsiteY1" fmla="*/ 0 h 512371"/>
                  <a:gd name="connsiteX2" fmla="*/ 257175 w 257175"/>
                  <a:gd name="connsiteY2" fmla="*/ 126608 h 512371"/>
                  <a:gd name="connsiteX3" fmla="*/ 183357 w 257175"/>
                  <a:gd name="connsiteY3" fmla="*/ 200426 h 512371"/>
                  <a:gd name="connsiteX4" fmla="*/ 157163 w 257175"/>
                  <a:gd name="connsiteY4" fmla="*/ 202808 h 512371"/>
                  <a:gd name="connsiteX5" fmla="*/ 157163 w 257175"/>
                  <a:gd name="connsiteY5" fmla="*/ 359970 h 512371"/>
                  <a:gd name="connsiteX6" fmla="*/ 157163 w 257175"/>
                  <a:gd name="connsiteY6" fmla="*/ 512371 h 512371"/>
                  <a:gd name="connsiteX7" fmla="*/ 752 w 257175"/>
                  <a:gd name="connsiteY7" fmla="*/ 512371 h 512371"/>
                  <a:gd name="connsiteX8" fmla="*/ 0 w 257175"/>
                  <a:gd name="connsiteY8" fmla="*/ 0 h 51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175" h="512371">
                    <a:moveTo>
                      <a:pt x="0" y="0"/>
                    </a:moveTo>
                    <a:lnTo>
                      <a:pt x="257175" y="0"/>
                    </a:lnTo>
                    <a:lnTo>
                      <a:pt x="257175" y="126608"/>
                    </a:lnTo>
                    <a:lnTo>
                      <a:pt x="183357" y="200426"/>
                    </a:lnTo>
                    <a:lnTo>
                      <a:pt x="157163" y="202808"/>
                    </a:lnTo>
                    <a:lnTo>
                      <a:pt x="157163" y="359970"/>
                    </a:lnTo>
                    <a:lnTo>
                      <a:pt x="157163" y="512371"/>
                    </a:lnTo>
                    <a:lnTo>
                      <a:pt x="752" y="51237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662395E-5741-4C5A-804B-3803134708E5}"/>
                  </a:ext>
                </a:extLst>
              </p:cNvPr>
              <p:cNvSpPr/>
              <p:nvPr/>
            </p:nvSpPr>
            <p:spPr>
              <a:xfrm>
                <a:off x="7893844" y="1992705"/>
                <a:ext cx="214988" cy="512371"/>
              </a:xfrm>
              <a:custGeom>
                <a:avLst/>
                <a:gdLst>
                  <a:gd name="connsiteX0" fmla="*/ 100012 w 214988"/>
                  <a:gd name="connsiteY0" fmla="*/ 0 h 512371"/>
                  <a:gd name="connsiteX1" fmla="*/ 169071 w 214988"/>
                  <a:gd name="connsiteY1" fmla="*/ 0 h 512371"/>
                  <a:gd name="connsiteX2" fmla="*/ 169071 w 214988"/>
                  <a:gd name="connsiteY2" fmla="*/ 369498 h 512371"/>
                  <a:gd name="connsiteX3" fmla="*/ 214314 w 214988"/>
                  <a:gd name="connsiteY3" fmla="*/ 414741 h 512371"/>
                  <a:gd name="connsiteX4" fmla="*/ 214988 w 214988"/>
                  <a:gd name="connsiteY4" fmla="*/ 414818 h 512371"/>
                  <a:gd name="connsiteX5" fmla="*/ 214988 w 214988"/>
                  <a:gd name="connsiteY5" fmla="*/ 421208 h 512371"/>
                  <a:gd name="connsiteX6" fmla="*/ 123825 w 214988"/>
                  <a:gd name="connsiteY6" fmla="*/ 512371 h 512371"/>
                  <a:gd name="connsiteX7" fmla="*/ 0 w 214988"/>
                  <a:gd name="connsiteY7" fmla="*/ 512371 h 512371"/>
                  <a:gd name="connsiteX8" fmla="*/ 0 w 214988"/>
                  <a:gd name="connsiteY8" fmla="*/ 359970 h 512371"/>
                  <a:gd name="connsiteX9" fmla="*/ 0 w 214988"/>
                  <a:gd name="connsiteY9" fmla="*/ 202808 h 512371"/>
                  <a:gd name="connsiteX10" fmla="*/ 26194 w 214988"/>
                  <a:gd name="connsiteY10" fmla="*/ 200426 h 512371"/>
                  <a:gd name="connsiteX11" fmla="*/ 100012 w 214988"/>
                  <a:gd name="connsiteY11" fmla="*/ 126608 h 512371"/>
                  <a:gd name="connsiteX12" fmla="*/ 100012 w 214988"/>
                  <a:gd name="connsiteY12" fmla="*/ 0 h 51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988" h="512371">
                    <a:moveTo>
                      <a:pt x="100012" y="0"/>
                    </a:moveTo>
                    <a:lnTo>
                      <a:pt x="169071" y="0"/>
                    </a:lnTo>
                    <a:lnTo>
                      <a:pt x="169071" y="369498"/>
                    </a:lnTo>
                    <a:lnTo>
                      <a:pt x="214314" y="414741"/>
                    </a:lnTo>
                    <a:lnTo>
                      <a:pt x="214988" y="414818"/>
                    </a:lnTo>
                    <a:lnTo>
                      <a:pt x="214988" y="421208"/>
                    </a:lnTo>
                    <a:lnTo>
                      <a:pt x="123825" y="512371"/>
                    </a:lnTo>
                    <a:lnTo>
                      <a:pt x="0" y="512371"/>
                    </a:lnTo>
                    <a:lnTo>
                      <a:pt x="0" y="359970"/>
                    </a:lnTo>
                    <a:lnTo>
                      <a:pt x="0" y="202808"/>
                    </a:lnTo>
                    <a:lnTo>
                      <a:pt x="26194" y="200426"/>
                    </a:lnTo>
                    <a:lnTo>
                      <a:pt x="100012" y="126608"/>
                    </a:lnTo>
                    <a:lnTo>
                      <a:pt x="10001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489DD28-FCE6-4084-88EC-3764300A3464}"/>
                  </a:ext>
                </a:extLst>
              </p:cNvPr>
              <p:cNvSpPr/>
              <p:nvPr/>
            </p:nvSpPr>
            <p:spPr>
              <a:xfrm>
                <a:off x="7737668" y="2664620"/>
                <a:ext cx="220471" cy="156221"/>
              </a:xfrm>
              <a:custGeom>
                <a:avLst/>
                <a:gdLst>
                  <a:gd name="connsiteX0" fmla="*/ 0 w 220471"/>
                  <a:gd name="connsiteY0" fmla="*/ 0 h 156221"/>
                  <a:gd name="connsiteX1" fmla="*/ 220471 w 220471"/>
                  <a:gd name="connsiteY1" fmla="*/ 0 h 156221"/>
                  <a:gd name="connsiteX2" fmla="*/ 220471 w 220471"/>
                  <a:gd name="connsiteY2" fmla="*/ 102393 h 156221"/>
                  <a:gd name="connsiteX3" fmla="*/ 166643 w 220471"/>
                  <a:gd name="connsiteY3" fmla="*/ 156221 h 156221"/>
                  <a:gd name="connsiteX4" fmla="*/ 229 w 220471"/>
                  <a:gd name="connsiteY4" fmla="*/ 156221 h 156221"/>
                  <a:gd name="connsiteX5" fmla="*/ 0 w 220471"/>
                  <a:gd name="connsiteY5" fmla="*/ 0 h 156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471" h="156221">
                    <a:moveTo>
                      <a:pt x="0" y="0"/>
                    </a:moveTo>
                    <a:lnTo>
                      <a:pt x="220471" y="0"/>
                    </a:lnTo>
                    <a:lnTo>
                      <a:pt x="220471" y="102393"/>
                    </a:lnTo>
                    <a:lnTo>
                      <a:pt x="166643" y="156221"/>
                    </a:lnTo>
                    <a:lnTo>
                      <a:pt x="229" y="15622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32029B2-7D32-4740-9916-1E75095D55D4}"/>
                  </a:ext>
                </a:extLst>
              </p:cNvPr>
              <p:cNvSpPr/>
              <p:nvPr/>
            </p:nvSpPr>
            <p:spPr>
              <a:xfrm>
                <a:off x="7904311" y="2664620"/>
                <a:ext cx="152539" cy="156221"/>
              </a:xfrm>
              <a:custGeom>
                <a:avLst/>
                <a:gdLst>
                  <a:gd name="connsiteX0" fmla="*/ 53828 w 152539"/>
                  <a:gd name="connsiteY0" fmla="*/ 0 h 156221"/>
                  <a:gd name="connsiteX1" fmla="*/ 127646 w 152539"/>
                  <a:gd name="connsiteY1" fmla="*/ 0 h 156221"/>
                  <a:gd name="connsiteX2" fmla="*/ 127646 w 152539"/>
                  <a:gd name="connsiteY2" fmla="*/ 114300 h 156221"/>
                  <a:gd name="connsiteX3" fmla="*/ 152539 w 152539"/>
                  <a:gd name="connsiteY3" fmla="*/ 139193 h 156221"/>
                  <a:gd name="connsiteX4" fmla="*/ 135510 w 152539"/>
                  <a:gd name="connsiteY4" fmla="*/ 156221 h 156221"/>
                  <a:gd name="connsiteX5" fmla="*/ 0 w 152539"/>
                  <a:gd name="connsiteY5" fmla="*/ 156221 h 156221"/>
                  <a:gd name="connsiteX6" fmla="*/ 53828 w 152539"/>
                  <a:gd name="connsiteY6" fmla="*/ 102393 h 156221"/>
                  <a:gd name="connsiteX7" fmla="*/ 53828 w 152539"/>
                  <a:gd name="connsiteY7" fmla="*/ 0 h 156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539" h="156221">
                    <a:moveTo>
                      <a:pt x="53828" y="0"/>
                    </a:moveTo>
                    <a:lnTo>
                      <a:pt x="127646" y="0"/>
                    </a:lnTo>
                    <a:lnTo>
                      <a:pt x="127646" y="114300"/>
                    </a:lnTo>
                    <a:lnTo>
                      <a:pt x="152539" y="139193"/>
                    </a:lnTo>
                    <a:lnTo>
                      <a:pt x="135510" y="156221"/>
                    </a:lnTo>
                    <a:lnTo>
                      <a:pt x="0" y="156221"/>
                    </a:lnTo>
                    <a:lnTo>
                      <a:pt x="53828" y="102393"/>
                    </a:lnTo>
                    <a:lnTo>
                      <a:pt x="53828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160B4BD-679A-4FCE-9C76-F78F472807E2}"/>
                  </a:ext>
                </a:extLst>
              </p:cNvPr>
              <p:cNvSpPr/>
              <p:nvPr/>
            </p:nvSpPr>
            <p:spPr>
              <a:xfrm>
                <a:off x="6846094" y="1992704"/>
                <a:ext cx="891802" cy="902896"/>
              </a:xfrm>
              <a:custGeom>
                <a:avLst/>
                <a:gdLst>
                  <a:gd name="connsiteX0" fmla="*/ 745153 w 891802"/>
                  <a:gd name="connsiteY0" fmla="*/ 0 h 902896"/>
                  <a:gd name="connsiteX1" fmla="*/ 890587 w 891802"/>
                  <a:gd name="connsiteY1" fmla="*/ 0 h 902896"/>
                  <a:gd name="connsiteX2" fmla="*/ 890587 w 891802"/>
                  <a:gd name="connsiteY2" fmla="*/ 876702 h 902896"/>
                  <a:gd name="connsiteX3" fmla="*/ 891802 w 891802"/>
                  <a:gd name="connsiteY3" fmla="*/ 876702 h 902896"/>
                  <a:gd name="connsiteX4" fmla="*/ 891802 w 891802"/>
                  <a:gd name="connsiteY4" fmla="*/ 902896 h 902896"/>
                  <a:gd name="connsiteX5" fmla="*/ 826294 w 891802"/>
                  <a:gd name="connsiteY5" fmla="*/ 902896 h 902896"/>
                  <a:gd name="connsiteX6" fmla="*/ 826294 w 891802"/>
                  <a:gd name="connsiteY6" fmla="*/ 879084 h 902896"/>
                  <a:gd name="connsiteX7" fmla="*/ 619125 w 891802"/>
                  <a:gd name="connsiteY7" fmla="*/ 671915 h 902896"/>
                  <a:gd name="connsiteX8" fmla="*/ 0 w 891802"/>
                  <a:gd name="connsiteY8" fmla="*/ 671915 h 902896"/>
                  <a:gd name="connsiteX9" fmla="*/ 0 w 891802"/>
                  <a:gd name="connsiteY9" fmla="*/ 503613 h 902896"/>
                  <a:gd name="connsiteX10" fmla="*/ 175810 w 891802"/>
                  <a:gd name="connsiteY10" fmla="*/ 327803 h 902896"/>
                  <a:gd name="connsiteX11" fmla="*/ 417350 w 891802"/>
                  <a:gd name="connsiteY11" fmla="*/ 327803 h 902896"/>
                  <a:gd name="connsiteX12" fmla="*/ 745153 w 891802"/>
                  <a:gd name="connsiteY12" fmla="*/ 0 h 90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91802" h="902896">
                    <a:moveTo>
                      <a:pt x="745153" y="0"/>
                    </a:moveTo>
                    <a:lnTo>
                      <a:pt x="890587" y="0"/>
                    </a:lnTo>
                    <a:lnTo>
                      <a:pt x="890587" y="876702"/>
                    </a:lnTo>
                    <a:lnTo>
                      <a:pt x="891802" y="876702"/>
                    </a:lnTo>
                    <a:lnTo>
                      <a:pt x="891802" y="902896"/>
                    </a:lnTo>
                    <a:lnTo>
                      <a:pt x="826294" y="902896"/>
                    </a:lnTo>
                    <a:lnTo>
                      <a:pt x="826294" y="879084"/>
                    </a:lnTo>
                    <a:lnTo>
                      <a:pt x="619125" y="671915"/>
                    </a:lnTo>
                    <a:lnTo>
                      <a:pt x="0" y="671915"/>
                    </a:lnTo>
                    <a:lnTo>
                      <a:pt x="0" y="503613"/>
                    </a:lnTo>
                    <a:lnTo>
                      <a:pt x="175810" y="327803"/>
                    </a:lnTo>
                    <a:lnTo>
                      <a:pt x="417350" y="327803"/>
                    </a:lnTo>
                    <a:lnTo>
                      <a:pt x="745153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FEBF2F7-A7D4-4B01-8446-7B3BD4D357EC}"/>
                  </a:ext>
                </a:extLst>
              </p:cNvPr>
              <p:cNvSpPr/>
              <p:nvPr/>
            </p:nvSpPr>
            <p:spPr>
              <a:xfrm>
                <a:off x="4711701" y="2959101"/>
                <a:ext cx="857249" cy="843280"/>
              </a:xfrm>
              <a:custGeom>
                <a:avLst/>
                <a:gdLst>
                  <a:gd name="connsiteX0" fmla="*/ 0 w 857249"/>
                  <a:gd name="connsiteY0" fmla="*/ 0 h 843280"/>
                  <a:gd name="connsiteX1" fmla="*/ 622299 w 857249"/>
                  <a:gd name="connsiteY1" fmla="*/ 0 h 843280"/>
                  <a:gd name="connsiteX2" fmla="*/ 622299 w 857249"/>
                  <a:gd name="connsiteY2" fmla="*/ 196849 h 843280"/>
                  <a:gd name="connsiteX3" fmla="*/ 790574 w 857249"/>
                  <a:gd name="connsiteY3" fmla="*/ 365124 h 843280"/>
                  <a:gd name="connsiteX4" fmla="*/ 790574 w 857249"/>
                  <a:gd name="connsiteY4" fmla="*/ 409574 h 843280"/>
                  <a:gd name="connsiteX5" fmla="*/ 790574 w 857249"/>
                  <a:gd name="connsiteY5" fmla="*/ 527049 h 843280"/>
                  <a:gd name="connsiteX6" fmla="*/ 857249 w 857249"/>
                  <a:gd name="connsiteY6" fmla="*/ 593724 h 843280"/>
                  <a:gd name="connsiteX7" fmla="*/ 857249 w 857249"/>
                  <a:gd name="connsiteY7" fmla="*/ 843280 h 843280"/>
                  <a:gd name="connsiteX8" fmla="*/ 157481 w 857249"/>
                  <a:gd name="connsiteY8" fmla="*/ 843280 h 843280"/>
                  <a:gd name="connsiteX9" fmla="*/ 157481 w 857249"/>
                  <a:gd name="connsiteY9" fmla="*/ 744220 h 843280"/>
                  <a:gd name="connsiteX10" fmla="*/ 155575 w 857249"/>
                  <a:gd name="connsiteY10" fmla="*/ 744220 h 843280"/>
                  <a:gd name="connsiteX11" fmla="*/ 155575 w 857249"/>
                  <a:gd name="connsiteY11" fmla="*/ 260349 h 843280"/>
                  <a:gd name="connsiteX12" fmla="*/ 155575 w 857249"/>
                  <a:gd name="connsiteY12" fmla="*/ 231774 h 843280"/>
                  <a:gd name="connsiteX13" fmla="*/ 53975 w 857249"/>
                  <a:gd name="connsiteY13" fmla="*/ 130174 h 843280"/>
                  <a:gd name="connsiteX14" fmla="*/ 53975 w 857249"/>
                  <a:gd name="connsiteY14" fmla="*/ 57150 h 843280"/>
                  <a:gd name="connsiteX15" fmla="*/ 0 w 857249"/>
                  <a:gd name="connsiteY15" fmla="*/ 3175 h 843280"/>
                  <a:gd name="connsiteX16" fmla="*/ 0 w 857249"/>
                  <a:gd name="connsiteY16" fmla="*/ 0 h 843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57249" h="843280">
                    <a:moveTo>
                      <a:pt x="0" y="0"/>
                    </a:moveTo>
                    <a:lnTo>
                      <a:pt x="622299" y="0"/>
                    </a:lnTo>
                    <a:lnTo>
                      <a:pt x="622299" y="196849"/>
                    </a:lnTo>
                    <a:lnTo>
                      <a:pt x="790574" y="365124"/>
                    </a:lnTo>
                    <a:lnTo>
                      <a:pt x="790574" y="409574"/>
                    </a:lnTo>
                    <a:lnTo>
                      <a:pt x="790574" y="527049"/>
                    </a:lnTo>
                    <a:lnTo>
                      <a:pt x="857249" y="593724"/>
                    </a:lnTo>
                    <a:lnTo>
                      <a:pt x="857249" y="843280"/>
                    </a:lnTo>
                    <a:lnTo>
                      <a:pt x="157481" y="843280"/>
                    </a:lnTo>
                    <a:lnTo>
                      <a:pt x="157481" y="744220"/>
                    </a:lnTo>
                    <a:lnTo>
                      <a:pt x="155575" y="744220"/>
                    </a:lnTo>
                    <a:lnTo>
                      <a:pt x="155575" y="260349"/>
                    </a:lnTo>
                    <a:lnTo>
                      <a:pt x="155575" y="231774"/>
                    </a:lnTo>
                    <a:lnTo>
                      <a:pt x="53975" y="130174"/>
                    </a:lnTo>
                    <a:lnTo>
                      <a:pt x="53975" y="57150"/>
                    </a:lnTo>
                    <a:lnTo>
                      <a:pt x="0" y="31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06C553D-BC2B-44CA-A98C-48963BA91FD7}"/>
                  </a:ext>
                </a:extLst>
              </p:cNvPr>
              <p:cNvSpPr/>
              <p:nvPr/>
            </p:nvSpPr>
            <p:spPr>
              <a:xfrm>
                <a:off x="5835650" y="2707481"/>
                <a:ext cx="371476" cy="788195"/>
              </a:xfrm>
              <a:custGeom>
                <a:avLst/>
                <a:gdLst>
                  <a:gd name="connsiteX0" fmla="*/ 0 w 371476"/>
                  <a:gd name="connsiteY0" fmla="*/ 0 h 788195"/>
                  <a:gd name="connsiteX1" fmla="*/ 67471 w 371476"/>
                  <a:gd name="connsiteY1" fmla="*/ 0 h 788195"/>
                  <a:gd name="connsiteX2" fmla="*/ 67471 w 371476"/>
                  <a:gd name="connsiteY2" fmla="*/ 3 h 788195"/>
                  <a:gd name="connsiteX3" fmla="*/ 371476 w 371476"/>
                  <a:gd name="connsiteY3" fmla="*/ 3 h 788195"/>
                  <a:gd name="connsiteX4" fmla="*/ 371476 w 371476"/>
                  <a:gd name="connsiteY4" fmla="*/ 575470 h 788195"/>
                  <a:gd name="connsiteX5" fmla="*/ 158751 w 371476"/>
                  <a:gd name="connsiteY5" fmla="*/ 788195 h 788195"/>
                  <a:gd name="connsiteX6" fmla="*/ 0 w 371476"/>
                  <a:gd name="connsiteY6" fmla="*/ 788195 h 788195"/>
                  <a:gd name="connsiteX7" fmla="*/ 0 w 371476"/>
                  <a:gd name="connsiteY7" fmla="*/ 0 h 78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1476" h="788195">
                    <a:moveTo>
                      <a:pt x="0" y="0"/>
                    </a:moveTo>
                    <a:lnTo>
                      <a:pt x="67471" y="0"/>
                    </a:lnTo>
                    <a:lnTo>
                      <a:pt x="67471" y="3"/>
                    </a:lnTo>
                    <a:lnTo>
                      <a:pt x="371476" y="3"/>
                    </a:lnTo>
                    <a:lnTo>
                      <a:pt x="371476" y="575470"/>
                    </a:lnTo>
                    <a:lnTo>
                      <a:pt x="158751" y="788195"/>
                    </a:lnTo>
                    <a:lnTo>
                      <a:pt x="0" y="7881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296850B0-3967-4A1E-9365-2AD901EB936E}"/>
                  </a:ext>
                </a:extLst>
              </p:cNvPr>
              <p:cNvSpPr/>
              <p:nvPr/>
            </p:nvSpPr>
            <p:spPr>
              <a:xfrm>
                <a:off x="5334001" y="2559846"/>
                <a:ext cx="569120" cy="1148555"/>
              </a:xfrm>
              <a:custGeom>
                <a:avLst/>
                <a:gdLst>
                  <a:gd name="connsiteX0" fmla="*/ 107951 w 569120"/>
                  <a:gd name="connsiteY0" fmla="*/ 0 h 1148555"/>
                  <a:gd name="connsiteX1" fmla="*/ 568330 w 569120"/>
                  <a:gd name="connsiteY1" fmla="*/ 0 h 1148555"/>
                  <a:gd name="connsiteX2" fmla="*/ 569120 w 569120"/>
                  <a:gd name="connsiteY2" fmla="*/ 147635 h 1148555"/>
                  <a:gd name="connsiteX3" fmla="*/ 501649 w 569120"/>
                  <a:gd name="connsiteY3" fmla="*/ 147635 h 1148555"/>
                  <a:gd name="connsiteX4" fmla="*/ 501649 w 569120"/>
                  <a:gd name="connsiteY4" fmla="*/ 935830 h 1148555"/>
                  <a:gd name="connsiteX5" fmla="*/ 447675 w 569120"/>
                  <a:gd name="connsiteY5" fmla="*/ 935830 h 1148555"/>
                  <a:gd name="connsiteX6" fmla="*/ 234950 w 569120"/>
                  <a:gd name="connsiteY6" fmla="*/ 1148555 h 1148555"/>
                  <a:gd name="connsiteX7" fmla="*/ 234950 w 569120"/>
                  <a:gd name="connsiteY7" fmla="*/ 992980 h 1148555"/>
                  <a:gd name="connsiteX8" fmla="*/ 168275 w 569120"/>
                  <a:gd name="connsiteY8" fmla="*/ 926305 h 1148555"/>
                  <a:gd name="connsiteX9" fmla="*/ 168275 w 569120"/>
                  <a:gd name="connsiteY9" fmla="*/ 808830 h 1148555"/>
                  <a:gd name="connsiteX10" fmla="*/ 168275 w 569120"/>
                  <a:gd name="connsiteY10" fmla="*/ 764380 h 1148555"/>
                  <a:gd name="connsiteX11" fmla="*/ 0 w 569120"/>
                  <a:gd name="connsiteY11" fmla="*/ 596105 h 1148555"/>
                  <a:gd name="connsiteX12" fmla="*/ 0 w 569120"/>
                  <a:gd name="connsiteY12" fmla="*/ 399256 h 1148555"/>
                  <a:gd name="connsiteX13" fmla="*/ 1 w 569120"/>
                  <a:gd name="connsiteY13" fmla="*/ 399256 h 1148555"/>
                  <a:gd name="connsiteX14" fmla="*/ 1 w 569120"/>
                  <a:gd name="connsiteY14" fmla="*/ 256381 h 1148555"/>
                  <a:gd name="connsiteX15" fmla="*/ 66676 w 569120"/>
                  <a:gd name="connsiteY15" fmla="*/ 189706 h 1148555"/>
                  <a:gd name="connsiteX16" fmla="*/ 107951 w 569120"/>
                  <a:gd name="connsiteY16" fmla="*/ 186531 h 1148555"/>
                  <a:gd name="connsiteX17" fmla="*/ 107951 w 569120"/>
                  <a:gd name="connsiteY17" fmla="*/ 0 h 1148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9120" h="1148555">
                    <a:moveTo>
                      <a:pt x="107951" y="0"/>
                    </a:moveTo>
                    <a:lnTo>
                      <a:pt x="568330" y="0"/>
                    </a:lnTo>
                    <a:lnTo>
                      <a:pt x="569120" y="147635"/>
                    </a:lnTo>
                    <a:lnTo>
                      <a:pt x="501649" y="147635"/>
                    </a:lnTo>
                    <a:lnTo>
                      <a:pt x="501649" y="935830"/>
                    </a:lnTo>
                    <a:lnTo>
                      <a:pt x="447675" y="935830"/>
                    </a:lnTo>
                    <a:lnTo>
                      <a:pt x="234950" y="1148555"/>
                    </a:lnTo>
                    <a:lnTo>
                      <a:pt x="234950" y="992980"/>
                    </a:lnTo>
                    <a:lnTo>
                      <a:pt x="168275" y="926305"/>
                    </a:lnTo>
                    <a:lnTo>
                      <a:pt x="168275" y="808830"/>
                    </a:lnTo>
                    <a:lnTo>
                      <a:pt x="168275" y="764380"/>
                    </a:lnTo>
                    <a:lnTo>
                      <a:pt x="0" y="596105"/>
                    </a:lnTo>
                    <a:lnTo>
                      <a:pt x="0" y="399256"/>
                    </a:lnTo>
                    <a:lnTo>
                      <a:pt x="1" y="399256"/>
                    </a:lnTo>
                    <a:lnTo>
                      <a:pt x="1" y="256381"/>
                    </a:lnTo>
                    <a:lnTo>
                      <a:pt x="66676" y="189706"/>
                    </a:lnTo>
                    <a:lnTo>
                      <a:pt x="107951" y="186531"/>
                    </a:lnTo>
                    <a:lnTo>
                      <a:pt x="107951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5C84418-7DF1-4408-8D60-FC111E0F4746}"/>
                  </a:ext>
                </a:extLst>
              </p:cNvPr>
              <p:cNvSpPr/>
              <p:nvPr/>
            </p:nvSpPr>
            <p:spPr>
              <a:xfrm>
                <a:off x="6207125" y="2558231"/>
                <a:ext cx="577056" cy="856483"/>
              </a:xfrm>
              <a:custGeom>
                <a:avLst/>
                <a:gdLst>
                  <a:gd name="connsiteX0" fmla="*/ 577056 w 577056"/>
                  <a:gd name="connsiteY0" fmla="*/ 0 h 856483"/>
                  <a:gd name="connsiteX1" fmla="*/ 577056 w 577056"/>
                  <a:gd name="connsiteY1" fmla="*/ 594545 h 856483"/>
                  <a:gd name="connsiteX2" fmla="*/ 315118 w 577056"/>
                  <a:gd name="connsiteY2" fmla="*/ 856483 h 856483"/>
                  <a:gd name="connsiteX3" fmla="*/ 143668 w 577056"/>
                  <a:gd name="connsiteY3" fmla="*/ 856483 h 856483"/>
                  <a:gd name="connsiteX4" fmla="*/ 0 w 577056"/>
                  <a:gd name="connsiteY4" fmla="*/ 712815 h 856483"/>
                  <a:gd name="connsiteX5" fmla="*/ 0 w 577056"/>
                  <a:gd name="connsiteY5" fmla="*/ 149253 h 856483"/>
                  <a:gd name="connsiteX6" fmla="*/ 262689 w 577056"/>
                  <a:gd name="connsiteY6" fmla="*/ 149253 h 856483"/>
                  <a:gd name="connsiteX7" fmla="*/ 262689 w 577056"/>
                  <a:gd name="connsiteY7" fmla="*/ 150466 h 856483"/>
                  <a:gd name="connsiteX8" fmla="*/ 426590 w 577056"/>
                  <a:gd name="connsiteY8" fmla="*/ 150466 h 856483"/>
                  <a:gd name="connsiteX9" fmla="*/ 577056 w 577056"/>
                  <a:gd name="connsiteY9" fmla="*/ 0 h 856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056" h="856483">
                    <a:moveTo>
                      <a:pt x="577056" y="0"/>
                    </a:moveTo>
                    <a:lnTo>
                      <a:pt x="577056" y="594545"/>
                    </a:lnTo>
                    <a:lnTo>
                      <a:pt x="315118" y="856483"/>
                    </a:lnTo>
                    <a:lnTo>
                      <a:pt x="143668" y="856483"/>
                    </a:lnTo>
                    <a:lnTo>
                      <a:pt x="0" y="712815"/>
                    </a:lnTo>
                    <a:lnTo>
                      <a:pt x="0" y="149253"/>
                    </a:lnTo>
                    <a:lnTo>
                      <a:pt x="262689" y="149253"/>
                    </a:lnTo>
                    <a:lnTo>
                      <a:pt x="262689" y="150466"/>
                    </a:lnTo>
                    <a:lnTo>
                      <a:pt x="426590" y="150466"/>
                    </a:lnTo>
                    <a:lnTo>
                      <a:pt x="577056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487710E-E209-413A-9E9F-8EDCDF830C1D}"/>
                  </a:ext>
                </a:extLst>
              </p:cNvPr>
              <p:cNvSpPr/>
              <p:nvPr/>
            </p:nvSpPr>
            <p:spPr>
              <a:xfrm>
                <a:off x="5568951" y="3271045"/>
                <a:ext cx="1029897" cy="531336"/>
              </a:xfrm>
              <a:custGeom>
                <a:avLst/>
                <a:gdLst>
                  <a:gd name="connsiteX0" fmla="*/ 638175 w 1029897"/>
                  <a:gd name="connsiteY0" fmla="*/ 0 h 531336"/>
                  <a:gd name="connsiteX1" fmla="*/ 781843 w 1029897"/>
                  <a:gd name="connsiteY1" fmla="*/ 143668 h 531336"/>
                  <a:gd name="connsiteX2" fmla="*/ 929481 w 1029897"/>
                  <a:gd name="connsiteY2" fmla="*/ 143668 h 531336"/>
                  <a:gd name="connsiteX3" fmla="*/ 929481 w 1029897"/>
                  <a:gd name="connsiteY3" fmla="*/ 231774 h 531336"/>
                  <a:gd name="connsiteX4" fmla="*/ 1024731 w 1029897"/>
                  <a:gd name="connsiteY4" fmla="*/ 327024 h 531336"/>
                  <a:gd name="connsiteX5" fmla="*/ 998538 w 1029897"/>
                  <a:gd name="connsiteY5" fmla="*/ 329405 h 531336"/>
                  <a:gd name="connsiteX6" fmla="*/ 796607 w 1029897"/>
                  <a:gd name="connsiteY6" fmla="*/ 531336 h 531336"/>
                  <a:gd name="connsiteX7" fmla="*/ 0 w 1029897"/>
                  <a:gd name="connsiteY7" fmla="*/ 531336 h 531336"/>
                  <a:gd name="connsiteX8" fmla="*/ 0 w 1029897"/>
                  <a:gd name="connsiteY8" fmla="*/ 437355 h 531336"/>
                  <a:gd name="connsiteX9" fmla="*/ 212725 w 1029897"/>
                  <a:gd name="connsiteY9" fmla="*/ 224630 h 531336"/>
                  <a:gd name="connsiteX10" fmla="*/ 425450 w 1029897"/>
                  <a:gd name="connsiteY10" fmla="*/ 224630 h 531336"/>
                  <a:gd name="connsiteX11" fmla="*/ 638175 w 1029897"/>
                  <a:gd name="connsiteY11" fmla="*/ 11905 h 531336"/>
                  <a:gd name="connsiteX12" fmla="*/ 638175 w 1029897"/>
                  <a:gd name="connsiteY12" fmla="*/ 0 h 531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29897" h="531336">
                    <a:moveTo>
                      <a:pt x="638175" y="0"/>
                    </a:moveTo>
                    <a:lnTo>
                      <a:pt x="781843" y="143668"/>
                    </a:lnTo>
                    <a:lnTo>
                      <a:pt x="929481" y="143668"/>
                    </a:lnTo>
                    <a:lnTo>
                      <a:pt x="929481" y="231774"/>
                    </a:lnTo>
                    <a:lnTo>
                      <a:pt x="1024731" y="327024"/>
                    </a:lnTo>
                    <a:cubicBezTo>
                      <a:pt x="1036671" y="327024"/>
                      <a:pt x="1027904" y="326958"/>
                      <a:pt x="998538" y="329405"/>
                    </a:cubicBezTo>
                    <a:lnTo>
                      <a:pt x="796607" y="531336"/>
                    </a:lnTo>
                    <a:lnTo>
                      <a:pt x="0" y="531336"/>
                    </a:lnTo>
                    <a:lnTo>
                      <a:pt x="0" y="437355"/>
                    </a:lnTo>
                    <a:lnTo>
                      <a:pt x="212725" y="224630"/>
                    </a:lnTo>
                    <a:lnTo>
                      <a:pt x="425450" y="224630"/>
                    </a:lnTo>
                    <a:lnTo>
                      <a:pt x="638175" y="11905"/>
                    </a:lnTo>
                    <a:lnTo>
                      <a:pt x="638175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08A3231-C98D-4072-A39F-3E9C36E7840D}"/>
                  </a:ext>
                </a:extLst>
              </p:cNvPr>
              <p:cNvSpPr/>
              <p:nvPr/>
            </p:nvSpPr>
            <p:spPr>
              <a:xfrm>
                <a:off x="6784182" y="2496318"/>
                <a:ext cx="804863" cy="654077"/>
              </a:xfrm>
              <a:custGeom>
                <a:avLst/>
                <a:gdLst>
                  <a:gd name="connsiteX0" fmla="*/ 61913 w 804863"/>
                  <a:gd name="connsiteY0" fmla="*/ 0 h 654077"/>
                  <a:gd name="connsiteX1" fmla="*/ 61913 w 804863"/>
                  <a:gd name="connsiteY1" fmla="*/ 168302 h 654077"/>
                  <a:gd name="connsiteX2" fmla="*/ 681038 w 804863"/>
                  <a:gd name="connsiteY2" fmla="*/ 168302 h 654077"/>
                  <a:gd name="connsiteX3" fmla="*/ 804863 w 804863"/>
                  <a:gd name="connsiteY3" fmla="*/ 292127 h 654077"/>
                  <a:gd name="connsiteX4" fmla="*/ 711993 w 804863"/>
                  <a:gd name="connsiteY4" fmla="*/ 384996 h 654077"/>
                  <a:gd name="connsiteX5" fmla="*/ 711993 w 804863"/>
                  <a:gd name="connsiteY5" fmla="*/ 523107 h 654077"/>
                  <a:gd name="connsiteX6" fmla="*/ 764381 w 804863"/>
                  <a:gd name="connsiteY6" fmla="*/ 575495 h 654077"/>
                  <a:gd name="connsiteX7" fmla="*/ 685799 w 804863"/>
                  <a:gd name="connsiteY7" fmla="*/ 654077 h 654077"/>
                  <a:gd name="connsiteX8" fmla="*/ 0 w 804863"/>
                  <a:gd name="connsiteY8" fmla="*/ 654077 h 654077"/>
                  <a:gd name="connsiteX9" fmla="*/ 0 w 804863"/>
                  <a:gd name="connsiteY9" fmla="*/ 61913 h 654077"/>
                  <a:gd name="connsiteX10" fmla="*/ 56568 w 804863"/>
                  <a:gd name="connsiteY10" fmla="*/ 5345 h 654077"/>
                  <a:gd name="connsiteX11" fmla="*/ 61913 w 804863"/>
                  <a:gd name="connsiteY11" fmla="*/ 0 h 65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4863" h="654077">
                    <a:moveTo>
                      <a:pt x="61913" y="0"/>
                    </a:moveTo>
                    <a:lnTo>
                      <a:pt x="61913" y="168302"/>
                    </a:lnTo>
                    <a:lnTo>
                      <a:pt x="681038" y="168302"/>
                    </a:lnTo>
                    <a:lnTo>
                      <a:pt x="804863" y="292127"/>
                    </a:lnTo>
                    <a:lnTo>
                      <a:pt x="711993" y="384996"/>
                    </a:lnTo>
                    <a:lnTo>
                      <a:pt x="711993" y="523107"/>
                    </a:lnTo>
                    <a:lnTo>
                      <a:pt x="764381" y="575495"/>
                    </a:lnTo>
                    <a:lnTo>
                      <a:pt x="685799" y="654077"/>
                    </a:lnTo>
                    <a:lnTo>
                      <a:pt x="0" y="654077"/>
                    </a:lnTo>
                    <a:lnTo>
                      <a:pt x="0" y="61913"/>
                    </a:lnTo>
                    <a:lnTo>
                      <a:pt x="56568" y="5345"/>
                    </a:lnTo>
                    <a:lnTo>
                      <a:pt x="61913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5BD6C8D-DEB9-40BB-AF23-9A0485C78619}"/>
                  </a:ext>
                </a:extLst>
              </p:cNvPr>
              <p:cNvSpPr/>
              <p:nvPr/>
            </p:nvSpPr>
            <p:spPr>
              <a:xfrm>
                <a:off x="7472363" y="2788445"/>
                <a:ext cx="265534" cy="532998"/>
              </a:xfrm>
              <a:custGeom>
                <a:avLst/>
                <a:gdLst>
                  <a:gd name="connsiteX0" fmla="*/ 116682 w 265534"/>
                  <a:gd name="connsiteY0" fmla="*/ 0 h 532998"/>
                  <a:gd name="connsiteX1" fmla="*/ 200026 w 265534"/>
                  <a:gd name="connsiteY1" fmla="*/ 83344 h 532998"/>
                  <a:gd name="connsiteX2" fmla="*/ 200026 w 265534"/>
                  <a:gd name="connsiteY2" fmla="*/ 107156 h 532998"/>
                  <a:gd name="connsiteX3" fmla="*/ 265534 w 265534"/>
                  <a:gd name="connsiteY3" fmla="*/ 107156 h 532998"/>
                  <a:gd name="connsiteX4" fmla="*/ 265534 w 265534"/>
                  <a:gd name="connsiteY4" fmla="*/ 204924 h 532998"/>
                  <a:gd name="connsiteX5" fmla="*/ 187897 w 265534"/>
                  <a:gd name="connsiteY5" fmla="*/ 282561 h 532998"/>
                  <a:gd name="connsiteX6" fmla="*/ 136138 w 265534"/>
                  <a:gd name="connsiteY6" fmla="*/ 334320 h 532998"/>
                  <a:gd name="connsiteX7" fmla="*/ 136138 w 265534"/>
                  <a:gd name="connsiteY7" fmla="*/ 446464 h 532998"/>
                  <a:gd name="connsiteX8" fmla="*/ 49605 w 265534"/>
                  <a:gd name="connsiteY8" fmla="*/ 532998 h 532998"/>
                  <a:gd name="connsiteX9" fmla="*/ 0 w 265534"/>
                  <a:gd name="connsiteY9" fmla="*/ 483393 h 532998"/>
                  <a:gd name="connsiteX10" fmla="*/ 0 w 265534"/>
                  <a:gd name="connsiteY10" fmla="*/ 359568 h 532998"/>
                  <a:gd name="connsiteX11" fmla="*/ 76200 w 265534"/>
                  <a:gd name="connsiteY11" fmla="*/ 283368 h 532998"/>
                  <a:gd name="connsiteX12" fmla="*/ 23812 w 265534"/>
                  <a:gd name="connsiteY12" fmla="*/ 230980 h 532998"/>
                  <a:gd name="connsiteX13" fmla="*/ 23812 w 265534"/>
                  <a:gd name="connsiteY13" fmla="*/ 92869 h 532998"/>
                  <a:gd name="connsiteX14" fmla="*/ 116682 w 265534"/>
                  <a:gd name="connsiteY14" fmla="*/ 0 h 532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5534" h="532998">
                    <a:moveTo>
                      <a:pt x="116682" y="0"/>
                    </a:moveTo>
                    <a:lnTo>
                      <a:pt x="200026" y="83344"/>
                    </a:lnTo>
                    <a:lnTo>
                      <a:pt x="200026" y="107156"/>
                    </a:lnTo>
                    <a:lnTo>
                      <a:pt x="265534" y="107156"/>
                    </a:lnTo>
                    <a:lnTo>
                      <a:pt x="265534" y="204924"/>
                    </a:lnTo>
                    <a:lnTo>
                      <a:pt x="187897" y="282561"/>
                    </a:lnTo>
                    <a:lnTo>
                      <a:pt x="136138" y="334320"/>
                    </a:lnTo>
                    <a:lnTo>
                      <a:pt x="136138" y="446464"/>
                    </a:lnTo>
                    <a:lnTo>
                      <a:pt x="49605" y="532998"/>
                    </a:lnTo>
                    <a:lnTo>
                      <a:pt x="0" y="483393"/>
                    </a:lnTo>
                    <a:lnTo>
                      <a:pt x="0" y="359568"/>
                    </a:lnTo>
                    <a:lnTo>
                      <a:pt x="76200" y="283368"/>
                    </a:lnTo>
                    <a:lnTo>
                      <a:pt x="23812" y="230980"/>
                    </a:lnTo>
                    <a:lnTo>
                      <a:pt x="23812" y="92869"/>
                    </a:lnTo>
                    <a:lnTo>
                      <a:pt x="11668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B1B6EC1-3634-4C55-8B95-2CC94FEF2719}"/>
                  </a:ext>
                </a:extLst>
              </p:cNvPr>
              <p:cNvSpPr/>
              <p:nvPr/>
            </p:nvSpPr>
            <p:spPr>
              <a:xfrm>
                <a:off x="6365559" y="3224212"/>
                <a:ext cx="1100251" cy="578170"/>
              </a:xfrm>
              <a:custGeom>
                <a:avLst/>
                <a:gdLst>
                  <a:gd name="connsiteX0" fmla="*/ 792480 w 1100251"/>
                  <a:gd name="connsiteY0" fmla="*/ 0 h 578170"/>
                  <a:gd name="connsiteX1" fmla="*/ 887730 w 1100251"/>
                  <a:gd name="connsiteY1" fmla="*/ 95250 h 578170"/>
                  <a:gd name="connsiteX2" fmla="*/ 835342 w 1100251"/>
                  <a:gd name="connsiteY2" fmla="*/ 147638 h 578170"/>
                  <a:gd name="connsiteX3" fmla="*/ 990123 w 1100251"/>
                  <a:gd name="connsiteY3" fmla="*/ 302419 h 578170"/>
                  <a:gd name="connsiteX4" fmla="*/ 1056798 w 1100251"/>
                  <a:gd name="connsiteY4" fmla="*/ 300038 h 578170"/>
                  <a:gd name="connsiteX5" fmla="*/ 1100251 w 1100251"/>
                  <a:gd name="connsiteY5" fmla="*/ 300038 h 578170"/>
                  <a:gd name="connsiteX6" fmla="*/ 1010030 w 1100251"/>
                  <a:gd name="connsiteY6" fmla="*/ 390259 h 578170"/>
                  <a:gd name="connsiteX7" fmla="*/ 1010030 w 1100251"/>
                  <a:gd name="connsiteY7" fmla="*/ 578170 h 578170"/>
                  <a:gd name="connsiteX8" fmla="*/ 0 w 1100251"/>
                  <a:gd name="connsiteY8" fmla="*/ 578170 h 578170"/>
                  <a:gd name="connsiteX9" fmla="*/ 201931 w 1100251"/>
                  <a:gd name="connsiteY9" fmla="*/ 376239 h 578170"/>
                  <a:gd name="connsiteX10" fmla="*/ 201944 w 1100251"/>
                  <a:gd name="connsiteY10" fmla="*/ 376238 h 578170"/>
                  <a:gd name="connsiteX11" fmla="*/ 449580 w 1100251"/>
                  <a:gd name="connsiteY11" fmla="*/ 376238 h 578170"/>
                  <a:gd name="connsiteX12" fmla="*/ 594836 w 1100251"/>
                  <a:gd name="connsiteY12" fmla="*/ 240507 h 578170"/>
                  <a:gd name="connsiteX13" fmla="*/ 594836 w 1100251"/>
                  <a:gd name="connsiteY13" fmla="*/ 135732 h 578170"/>
                  <a:gd name="connsiteX14" fmla="*/ 656748 w 1100251"/>
                  <a:gd name="connsiteY14" fmla="*/ 135732 h 578170"/>
                  <a:gd name="connsiteX15" fmla="*/ 792480 w 1100251"/>
                  <a:gd name="connsiteY15" fmla="*/ 0 h 578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00251" h="578170">
                    <a:moveTo>
                      <a:pt x="792480" y="0"/>
                    </a:moveTo>
                    <a:lnTo>
                      <a:pt x="887730" y="95250"/>
                    </a:lnTo>
                    <a:lnTo>
                      <a:pt x="835342" y="147638"/>
                    </a:lnTo>
                    <a:lnTo>
                      <a:pt x="990123" y="302419"/>
                    </a:lnTo>
                    <a:cubicBezTo>
                      <a:pt x="1037729" y="299444"/>
                      <a:pt x="1015498" y="300038"/>
                      <a:pt x="1056798" y="300038"/>
                    </a:cubicBezTo>
                    <a:lnTo>
                      <a:pt x="1100251" y="300038"/>
                    </a:lnTo>
                    <a:lnTo>
                      <a:pt x="1010030" y="390259"/>
                    </a:lnTo>
                    <a:lnTo>
                      <a:pt x="1010030" y="578170"/>
                    </a:lnTo>
                    <a:lnTo>
                      <a:pt x="0" y="578170"/>
                    </a:lnTo>
                    <a:lnTo>
                      <a:pt x="201931" y="376239"/>
                    </a:lnTo>
                    <a:lnTo>
                      <a:pt x="201944" y="376238"/>
                    </a:lnTo>
                    <a:lnTo>
                      <a:pt x="449580" y="376238"/>
                    </a:lnTo>
                    <a:lnTo>
                      <a:pt x="594836" y="240507"/>
                    </a:lnTo>
                    <a:lnTo>
                      <a:pt x="594836" y="135732"/>
                    </a:lnTo>
                    <a:lnTo>
                      <a:pt x="656748" y="135732"/>
                    </a:lnTo>
                    <a:lnTo>
                      <a:pt x="79248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6E773BA-B6E8-4C06-8CFD-AE14F03F8DDF}"/>
                  </a:ext>
                </a:extLst>
              </p:cNvPr>
              <p:cNvSpPr/>
              <p:nvPr/>
            </p:nvSpPr>
            <p:spPr>
              <a:xfrm>
                <a:off x="7431881" y="3148013"/>
                <a:ext cx="90087" cy="294559"/>
              </a:xfrm>
              <a:custGeom>
                <a:avLst/>
                <a:gdLst>
                  <a:gd name="connsiteX0" fmla="*/ 40482 w 90087"/>
                  <a:gd name="connsiteY0" fmla="*/ 0 h 294559"/>
                  <a:gd name="connsiteX1" fmla="*/ 40482 w 90087"/>
                  <a:gd name="connsiteY1" fmla="*/ 123825 h 294559"/>
                  <a:gd name="connsiteX2" fmla="*/ 90087 w 90087"/>
                  <a:gd name="connsiteY2" fmla="*/ 173430 h 294559"/>
                  <a:gd name="connsiteX3" fmla="*/ 73103 w 90087"/>
                  <a:gd name="connsiteY3" fmla="*/ 190413 h 294559"/>
                  <a:gd name="connsiteX4" fmla="*/ 73103 w 90087"/>
                  <a:gd name="connsiteY4" fmla="*/ 294559 h 294559"/>
                  <a:gd name="connsiteX5" fmla="*/ 0 w 90087"/>
                  <a:gd name="connsiteY5" fmla="*/ 221456 h 294559"/>
                  <a:gd name="connsiteX6" fmla="*/ 0 w 90087"/>
                  <a:gd name="connsiteY6" fmla="*/ 2382 h 294559"/>
                  <a:gd name="connsiteX7" fmla="*/ 38100 w 90087"/>
                  <a:gd name="connsiteY7" fmla="*/ 2382 h 294559"/>
                  <a:gd name="connsiteX8" fmla="*/ 40482 w 90087"/>
                  <a:gd name="connsiteY8" fmla="*/ 0 h 294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087" h="294559">
                    <a:moveTo>
                      <a:pt x="40482" y="0"/>
                    </a:moveTo>
                    <a:lnTo>
                      <a:pt x="40482" y="123825"/>
                    </a:lnTo>
                    <a:lnTo>
                      <a:pt x="90087" y="173430"/>
                    </a:lnTo>
                    <a:lnTo>
                      <a:pt x="73103" y="190413"/>
                    </a:lnTo>
                    <a:lnTo>
                      <a:pt x="73103" y="294559"/>
                    </a:lnTo>
                    <a:lnTo>
                      <a:pt x="0" y="221456"/>
                    </a:lnTo>
                    <a:lnTo>
                      <a:pt x="0" y="2382"/>
                    </a:lnTo>
                    <a:lnTo>
                      <a:pt x="38100" y="2382"/>
                    </a:lnTo>
                    <a:lnTo>
                      <a:pt x="4048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87DF118-2432-414A-960F-BB5F13EE8468}"/>
                  </a:ext>
                </a:extLst>
              </p:cNvPr>
              <p:cNvSpPr/>
              <p:nvPr/>
            </p:nvSpPr>
            <p:spPr>
              <a:xfrm>
                <a:off x="6912770" y="3150395"/>
                <a:ext cx="592215" cy="376236"/>
              </a:xfrm>
              <a:custGeom>
                <a:avLst/>
                <a:gdLst>
                  <a:gd name="connsiteX0" fmla="*/ 0 w 592215"/>
                  <a:gd name="connsiteY0" fmla="*/ 0 h 376236"/>
                  <a:gd name="connsiteX1" fmla="*/ 519112 w 592215"/>
                  <a:gd name="connsiteY1" fmla="*/ 0 h 376236"/>
                  <a:gd name="connsiteX2" fmla="*/ 519112 w 592215"/>
                  <a:gd name="connsiteY2" fmla="*/ 219074 h 376236"/>
                  <a:gd name="connsiteX3" fmla="*/ 592215 w 592215"/>
                  <a:gd name="connsiteY3" fmla="*/ 292177 h 376236"/>
                  <a:gd name="connsiteX4" fmla="*/ 592215 w 592215"/>
                  <a:gd name="connsiteY4" fmla="*/ 334680 h 376236"/>
                  <a:gd name="connsiteX5" fmla="*/ 553040 w 592215"/>
                  <a:gd name="connsiteY5" fmla="*/ 373855 h 376236"/>
                  <a:gd name="connsiteX6" fmla="*/ 509587 w 592215"/>
                  <a:gd name="connsiteY6" fmla="*/ 373855 h 376236"/>
                  <a:gd name="connsiteX7" fmla="*/ 442912 w 592215"/>
                  <a:gd name="connsiteY7" fmla="*/ 376236 h 376236"/>
                  <a:gd name="connsiteX8" fmla="*/ 288131 w 592215"/>
                  <a:gd name="connsiteY8" fmla="*/ 221455 h 376236"/>
                  <a:gd name="connsiteX9" fmla="*/ 340519 w 592215"/>
                  <a:gd name="connsiteY9" fmla="*/ 169067 h 376236"/>
                  <a:gd name="connsiteX10" fmla="*/ 245269 w 592215"/>
                  <a:gd name="connsiteY10" fmla="*/ 73817 h 376236"/>
                  <a:gd name="connsiteX11" fmla="*/ 243588 w 592215"/>
                  <a:gd name="connsiteY11" fmla="*/ 75498 h 376236"/>
                  <a:gd name="connsiteX12" fmla="*/ 230981 w 592215"/>
                  <a:gd name="connsiteY12" fmla="*/ 45243 h 376236"/>
                  <a:gd name="connsiteX13" fmla="*/ 47625 w 592215"/>
                  <a:gd name="connsiteY13" fmla="*/ 45243 h 376236"/>
                  <a:gd name="connsiteX14" fmla="*/ 0 w 592215"/>
                  <a:gd name="connsiteY14" fmla="*/ 92868 h 376236"/>
                  <a:gd name="connsiteX15" fmla="*/ 0 w 592215"/>
                  <a:gd name="connsiteY15" fmla="*/ 0 h 37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2215" h="376236">
                    <a:moveTo>
                      <a:pt x="0" y="0"/>
                    </a:moveTo>
                    <a:lnTo>
                      <a:pt x="519112" y="0"/>
                    </a:lnTo>
                    <a:lnTo>
                      <a:pt x="519112" y="219074"/>
                    </a:lnTo>
                    <a:lnTo>
                      <a:pt x="592215" y="292177"/>
                    </a:lnTo>
                    <a:lnTo>
                      <a:pt x="592215" y="334680"/>
                    </a:lnTo>
                    <a:lnTo>
                      <a:pt x="553040" y="373855"/>
                    </a:lnTo>
                    <a:lnTo>
                      <a:pt x="509587" y="373855"/>
                    </a:lnTo>
                    <a:cubicBezTo>
                      <a:pt x="468287" y="373855"/>
                      <a:pt x="490518" y="373261"/>
                      <a:pt x="442912" y="376236"/>
                    </a:cubicBezTo>
                    <a:lnTo>
                      <a:pt x="288131" y="221455"/>
                    </a:lnTo>
                    <a:lnTo>
                      <a:pt x="340519" y="169067"/>
                    </a:lnTo>
                    <a:lnTo>
                      <a:pt x="245269" y="73817"/>
                    </a:lnTo>
                    <a:lnTo>
                      <a:pt x="243588" y="75498"/>
                    </a:lnTo>
                    <a:lnTo>
                      <a:pt x="230981" y="45243"/>
                    </a:lnTo>
                    <a:lnTo>
                      <a:pt x="47625" y="45243"/>
                    </a:lnTo>
                    <a:lnTo>
                      <a:pt x="0" y="9286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00FC848-0194-4E79-88BE-99A201781B22}"/>
                  </a:ext>
                </a:extLst>
              </p:cNvPr>
              <p:cNvSpPr/>
              <p:nvPr/>
            </p:nvSpPr>
            <p:spPr>
              <a:xfrm>
                <a:off x="6498433" y="3150395"/>
                <a:ext cx="657925" cy="450055"/>
              </a:xfrm>
              <a:custGeom>
                <a:avLst/>
                <a:gdLst>
                  <a:gd name="connsiteX0" fmla="*/ 285750 w 657925"/>
                  <a:gd name="connsiteY0" fmla="*/ 0 h 450055"/>
                  <a:gd name="connsiteX1" fmla="*/ 414337 w 657925"/>
                  <a:gd name="connsiteY1" fmla="*/ 0 h 450055"/>
                  <a:gd name="connsiteX2" fmla="*/ 414337 w 657925"/>
                  <a:gd name="connsiteY2" fmla="*/ 92868 h 450055"/>
                  <a:gd name="connsiteX3" fmla="*/ 461962 w 657925"/>
                  <a:gd name="connsiteY3" fmla="*/ 45243 h 450055"/>
                  <a:gd name="connsiteX4" fmla="*/ 645318 w 657925"/>
                  <a:gd name="connsiteY4" fmla="*/ 45243 h 450055"/>
                  <a:gd name="connsiteX5" fmla="*/ 657925 w 657925"/>
                  <a:gd name="connsiteY5" fmla="*/ 75498 h 450055"/>
                  <a:gd name="connsiteX6" fmla="*/ 523874 w 657925"/>
                  <a:gd name="connsiteY6" fmla="*/ 209549 h 450055"/>
                  <a:gd name="connsiteX7" fmla="*/ 461962 w 657925"/>
                  <a:gd name="connsiteY7" fmla="*/ 209549 h 450055"/>
                  <a:gd name="connsiteX8" fmla="*/ 461962 w 657925"/>
                  <a:gd name="connsiteY8" fmla="*/ 314324 h 450055"/>
                  <a:gd name="connsiteX9" fmla="*/ 316706 w 657925"/>
                  <a:gd name="connsiteY9" fmla="*/ 450055 h 450055"/>
                  <a:gd name="connsiteX10" fmla="*/ 95250 w 657925"/>
                  <a:gd name="connsiteY10" fmla="*/ 447675 h 450055"/>
                  <a:gd name="connsiteX11" fmla="*/ 0 w 657925"/>
                  <a:gd name="connsiteY11" fmla="*/ 352425 h 450055"/>
                  <a:gd name="connsiteX12" fmla="*/ 0 w 657925"/>
                  <a:gd name="connsiteY12" fmla="*/ 264319 h 450055"/>
                  <a:gd name="connsiteX13" fmla="*/ 23812 w 657925"/>
                  <a:gd name="connsiteY13" fmla="*/ 264319 h 450055"/>
                  <a:gd name="connsiteX14" fmla="*/ 285750 w 657925"/>
                  <a:gd name="connsiteY14" fmla="*/ 2381 h 450055"/>
                  <a:gd name="connsiteX15" fmla="*/ 285750 w 657925"/>
                  <a:gd name="connsiteY15" fmla="*/ 0 h 450055"/>
                  <a:gd name="connsiteX0" fmla="*/ 285750 w 657925"/>
                  <a:gd name="connsiteY0" fmla="*/ 2381 h 450055"/>
                  <a:gd name="connsiteX1" fmla="*/ 414337 w 657925"/>
                  <a:gd name="connsiteY1" fmla="*/ 0 h 450055"/>
                  <a:gd name="connsiteX2" fmla="*/ 414337 w 657925"/>
                  <a:gd name="connsiteY2" fmla="*/ 92868 h 450055"/>
                  <a:gd name="connsiteX3" fmla="*/ 461962 w 657925"/>
                  <a:gd name="connsiteY3" fmla="*/ 45243 h 450055"/>
                  <a:gd name="connsiteX4" fmla="*/ 645318 w 657925"/>
                  <a:gd name="connsiteY4" fmla="*/ 45243 h 450055"/>
                  <a:gd name="connsiteX5" fmla="*/ 657925 w 657925"/>
                  <a:gd name="connsiteY5" fmla="*/ 75498 h 450055"/>
                  <a:gd name="connsiteX6" fmla="*/ 523874 w 657925"/>
                  <a:gd name="connsiteY6" fmla="*/ 209549 h 450055"/>
                  <a:gd name="connsiteX7" fmla="*/ 461962 w 657925"/>
                  <a:gd name="connsiteY7" fmla="*/ 209549 h 450055"/>
                  <a:gd name="connsiteX8" fmla="*/ 461962 w 657925"/>
                  <a:gd name="connsiteY8" fmla="*/ 314324 h 450055"/>
                  <a:gd name="connsiteX9" fmla="*/ 316706 w 657925"/>
                  <a:gd name="connsiteY9" fmla="*/ 450055 h 450055"/>
                  <a:gd name="connsiteX10" fmla="*/ 95250 w 657925"/>
                  <a:gd name="connsiteY10" fmla="*/ 447675 h 450055"/>
                  <a:gd name="connsiteX11" fmla="*/ 0 w 657925"/>
                  <a:gd name="connsiteY11" fmla="*/ 352425 h 450055"/>
                  <a:gd name="connsiteX12" fmla="*/ 0 w 657925"/>
                  <a:gd name="connsiteY12" fmla="*/ 264319 h 450055"/>
                  <a:gd name="connsiteX13" fmla="*/ 23812 w 657925"/>
                  <a:gd name="connsiteY13" fmla="*/ 264319 h 450055"/>
                  <a:gd name="connsiteX14" fmla="*/ 285750 w 657925"/>
                  <a:gd name="connsiteY14" fmla="*/ 2381 h 450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7925" h="450055">
                    <a:moveTo>
                      <a:pt x="285750" y="2381"/>
                    </a:moveTo>
                    <a:lnTo>
                      <a:pt x="414337" y="0"/>
                    </a:lnTo>
                    <a:lnTo>
                      <a:pt x="414337" y="92868"/>
                    </a:lnTo>
                    <a:lnTo>
                      <a:pt x="461962" y="45243"/>
                    </a:lnTo>
                    <a:lnTo>
                      <a:pt x="645318" y="45243"/>
                    </a:lnTo>
                    <a:lnTo>
                      <a:pt x="657925" y="75498"/>
                    </a:lnTo>
                    <a:lnTo>
                      <a:pt x="523874" y="209549"/>
                    </a:lnTo>
                    <a:lnTo>
                      <a:pt x="461962" y="209549"/>
                    </a:lnTo>
                    <a:lnTo>
                      <a:pt x="461962" y="314324"/>
                    </a:lnTo>
                    <a:lnTo>
                      <a:pt x="316706" y="450055"/>
                    </a:lnTo>
                    <a:lnTo>
                      <a:pt x="95250" y="447675"/>
                    </a:lnTo>
                    <a:lnTo>
                      <a:pt x="0" y="352425"/>
                    </a:lnTo>
                    <a:lnTo>
                      <a:pt x="0" y="264319"/>
                    </a:lnTo>
                    <a:lnTo>
                      <a:pt x="23812" y="264319"/>
                    </a:lnTo>
                    <a:lnTo>
                      <a:pt x="285750" y="2381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7CF4413D-CAAB-4BE6-8202-B761569C9B44}"/>
                  </a:ext>
                </a:extLst>
              </p:cNvPr>
              <p:cNvSpPr/>
              <p:nvPr/>
            </p:nvSpPr>
            <p:spPr>
              <a:xfrm>
                <a:off x="7880350" y="4625975"/>
                <a:ext cx="1835150" cy="1628775"/>
              </a:xfrm>
              <a:custGeom>
                <a:avLst/>
                <a:gdLst>
                  <a:gd name="connsiteX0" fmla="*/ 523875 w 1835150"/>
                  <a:gd name="connsiteY0" fmla="*/ 0 h 1628775"/>
                  <a:gd name="connsiteX1" fmla="*/ 654050 w 1835150"/>
                  <a:gd name="connsiteY1" fmla="*/ 0 h 1628775"/>
                  <a:gd name="connsiteX2" fmla="*/ 806450 w 1835150"/>
                  <a:gd name="connsiteY2" fmla="*/ 152400 h 1628775"/>
                  <a:gd name="connsiteX3" fmla="*/ 1235075 w 1835150"/>
                  <a:gd name="connsiteY3" fmla="*/ 152400 h 1628775"/>
                  <a:gd name="connsiteX4" fmla="*/ 1308100 w 1835150"/>
                  <a:gd name="connsiteY4" fmla="*/ 225425 h 1628775"/>
                  <a:gd name="connsiteX5" fmla="*/ 1308100 w 1835150"/>
                  <a:gd name="connsiteY5" fmla="*/ 1158875 h 1628775"/>
                  <a:gd name="connsiteX6" fmla="*/ 1438275 w 1835150"/>
                  <a:gd name="connsiteY6" fmla="*/ 1158875 h 1628775"/>
                  <a:gd name="connsiteX7" fmla="*/ 1501775 w 1835150"/>
                  <a:gd name="connsiteY7" fmla="*/ 1222375 h 1628775"/>
                  <a:gd name="connsiteX8" fmla="*/ 1504950 w 1835150"/>
                  <a:gd name="connsiteY8" fmla="*/ 1273175 h 1628775"/>
                  <a:gd name="connsiteX9" fmla="*/ 1555750 w 1835150"/>
                  <a:gd name="connsiteY9" fmla="*/ 1222375 h 1628775"/>
                  <a:gd name="connsiteX10" fmla="*/ 1739900 w 1835150"/>
                  <a:gd name="connsiteY10" fmla="*/ 1406525 h 1628775"/>
                  <a:gd name="connsiteX11" fmla="*/ 1835150 w 1835150"/>
                  <a:gd name="connsiteY11" fmla="*/ 1501775 h 1628775"/>
                  <a:gd name="connsiteX12" fmla="*/ 1835150 w 1835150"/>
                  <a:gd name="connsiteY12" fmla="*/ 1590675 h 1628775"/>
                  <a:gd name="connsiteX13" fmla="*/ 1809750 w 1835150"/>
                  <a:gd name="connsiteY13" fmla="*/ 1616075 h 1628775"/>
                  <a:gd name="connsiteX14" fmla="*/ 1724025 w 1835150"/>
                  <a:gd name="connsiteY14" fmla="*/ 1530350 h 1628775"/>
                  <a:gd name="connsiteX15" fmla="*/ 1724025 w 1835150"/>
                  <a:gd name="connsiteY15" fmla="*/ 1441450 h 1628775"/>
                  <a:gd name="connsiteX16" fmla="*/ 1612900 w 1835150"/>
                  <a:gd name="connsiteY16" fmla="*/ 1330325 h 1628775"/>
                  <a:gd name="connsiteX17" fmla="*/ 1533525 w 1835150"/>
                  <a:gd name="connsiteY17" fmla="*/ 1330325 h 1628775"/>
                  <a:gd name="connsiteX18" fmla="*/ 1501775 w 1835150"/>
                  <a:gd name="connsiteY18" fmla="*/ 1298575 h 1628775"/>
                  <a:gd name="connsiteX19" fmla="*/ 1457325 w 1835150"/>
                  <a:gd name="connsiteY19" fmla="*/ 1298575 h 1628775"/>
                  <a:gd name="connsiteX20" fmla="*/ 1406525 w 1835150"/>
                  <a:gd name="connsiteY20" fmla="*/ 1247775 h 1628775"/>
                  <a:gd name="connsiteX21" fmla="*/ 1308100 w 1835150"/>
                  <a:gd name="connsiteY21" fmla="*/ 1247775 h 1628775"/>
                  <a:gd name="connsiteX22" fmla="*/ 1257300 w 1835150"/>
                  <a:gd name="connsiteY22" fmla="*/ 1196975 h 1628775"/>
                  <a:gd name="connsiteX23" fmla="*/ 1133475 w 1835150"/>
                  <a:gd name="connsiteY23" fmla="*/ 1196975 h 1628775"/>
                  <a:gd name="connsiteX24" fmla="*/ 1082675 w 1835150"/>
                  <a:gd name="connsiteY24" fmla="*/ 1146175 h 1628775"/>
                  <a:gd name="connsiteX25" fmla="*/ 1016000 w 1835150"/>
                  <a:gd name="connsiteY25" fmla="*/ 1146175 h 1628775"/>
                  <a:gd name="connsiteX26" fmla="*/ 949325 w 1835150"/>
                  <a:gd name="connsiteY26" fmla="*/ 1212850 h 1628775"/>
                  <a:gd name="connsiteX27" fmla="*/ 889000 w 1835150"/>
                  <a:gd name="connsiteY27" fmla="*/ 1212850 h 1628775"/>
                  <a:gd name="connsiteX28" fmla="*/ 831850 w 1835150"/>
                  <a:gd name="connsiteY28" fmla="*/ 1270000 h 1628775"/>
                  <a:gd name="connsiteX29" fmla="*/ 796925 w 1835150"/>
                  <a:gd name="connsiteY29" fmla="*/ 1235075 h 1628775"/>
                  <a:gd name="connsiteX30" fmla="*/ 796925 w 1835150"/>
                  <a:gd name="connsiteY30" fmla="*/ 1206500 h 1628775"/>
                  <a:gd name="connsiteX31" fmla="*/ 825500 w 1835150"/>
                  <a:gd name="connsiteY31" fmla="*/ 1177925 h 1628775"/>
                  <a:gd name="connsiteX32" fmla="*/ 825500 w 1835150"/>
                  <a:gd name="connsiteY32" fmla="*/ 1146175 h 1628775"/>
                  <a:gd name="connsiteX33" fmla="*/ 825500 w 1835150"/>
                  <a:gd name="connsiteY33" fmla="*/ 1108075 h 1628775"/>
                  <a:gd name="connsiteX34" fmla="*/ 666750 w 1835150"/>
                  <a:gd name="connsiteY34" fmla="*/ 1266825 h 1628775"/>
                  <a:gd name="connsiteX35" fmla="*/ 714375 w 1835150"/>
                  <a:gd name="connsiteY35" fmla="*/ 1314450 h 1628775"/>
                  <a:gd name="connsiteX36" fmla="*/ 631825 w 1835150"/>
                  <a:gd name="connsiteY36" fmla="*/ 1397000 h 1628775"/>
                  <a:gd name="connsiteX37" fmla="*/ 571500 w 1835150"/>
                  <a:gd name="connsiteY37" fmla="*/ 1397000 h 1628775"/>
                  <a:gd name="connsiteX38" fmla="*/ 339725 w 1835150"/>
                  <a:gd name="connsiteY38" fmla="*/ 1628775 h 1628775"/>
                  <a:gd name="connsiteX39" fmla="*/ 234950 w 1835150"/>
                  <a:gd name="connsiteY39" fmla="*/ 1628775 h 1628775"/>
                  <a:gd name="connsiteX40" fmla="*/ 333375 w 1835150"/>
                  <a:gd name="connsiteY40" fmla="*/ 1530350 h 1628775"/>
                  <a:gd name="connsiteX41" fmla="*/ 384175 w 1835150"/>
                  <a:gd name="connsiteY41" fmla="*/ 1530350 h 1628775"/>
                  <a:gd name="connsiteX42" fmla="*/ 384175 w 1835150"/>
                  <a:gd name="connsiteY42" fmla="*/ 1470025 h 1628775"/>
                  <a:gd name="connsiteX43" fmla="*/ 450850 w 1835150"/>
                  <a:gd name="connsiteY43" fmla="*/ 1470025 h 1628775"/>
                  <a:gd name="connsiteX44" fmla="*/ 527050 w 1835150"/>
                  <a:gd name="connsiteY44" fmla="*/ 1393825 h 1628775"/>
                  <a:gd name="connsiteX45" fmla="*/ 527050 w 1835150"/>
                  <a:gd name="connsiteY45" fmla="*/ 1317625 h 1628775"/>
                  <a:gd name="connsiteX46" fmla="*/ 307975 w 1835150"/>
                  <a:gd name="connsiteY46" fmla="*/ 1317625 h 1628775"/>
                  <a:gd name="connsiteX47" fmla="*/ 307975 w 1835150"/>
                  <a:gd name="connsiteY47" fmla="*/ 1244600 h 1628775"/>
                  <a:gd name="connsiteX48" fmla="*/ 269875 w 1835150"/>
                  <a:gd name="connsiteY48" fmla="*/ 1206500 h 1628775"/>
                  <a:gd name="connsiteX49" fmla="*/ 158750 w 1835150"/>
                  <a:gd name="connsiteY49" fmla="*/ 1206500 h 1628775"/>
                  <a:gd name="connsiteX50" fmla="*/ 158750 w 1835150"/>
                  <a:gd name="connsiteY50" fmla="*/ 1082675 h 1628775"/>
                  <a:gd name="connsiteX51" fmla="*/ 101600 w 1835150"/>
                  <a:gd name="connsiteY51" fmla="*/ 1025525 h 1628775"/>
                  <a:gd name="connsiteX52" fmla="*/ 146050 w 1835150"/>
                  <a:gd name="connsiteY52" fmla="*/ 981075 h 1628775"/>
                  <a:gd name="connsiteX53" fmla="*/ 212725 w 1835150"/>
                  <a:gd name="connsiteY53" fmla="*/ 914400 h 1628775"/>
                  <a:gd name="connsiteX54" fmla="*/ 298450 w 1835150"/>
                  <a:gd name="connsiteY54" fmla="*/ 914400 h 1628775"/>
                  <a:gd name="connsiteX55" fmla="*/ 339725 w 1835150"/>
                  <a:gd name="connsiteY55" fmla="*/ 873125 h 1628775"/>
                  <a:gd name="connsiteX56" fmla="*/ 339725 w 1835150"/>
                  <a:gd name="connsiteY56" fmla="*/ 787400 h 1628775"/>
                  <a:gd name="connsiteX57" fmla="*/ 98425 w 1835150"/>
                  <a:gd name="connsiteY57" fmla="*/ 787400 h 1628775"/>
                  <a:gd name="connsiteX58" fmla="*/ 57150 w 1835150"/>
                  <a:gd name="connsiteY58" fmla="*/ 787400 h 1628775"/>
                  <a:gd name="connsiteX59" fmla="*/ 57150 w 1835150"/>
                  <a:gd name="connsiteY59" fmla="*/ 711200 h 1628775"/>
                  <a:gd name="connsiteX60" fmla="*/ 0 w 1835150"/>
                  <a:gd name="connsiteY60" fmla="*/ 654050 h 1628775"/>
                  <a:gd name="connsiteX61" fmla="*/ 31750 w 1835150"/>
                  <a:gd name="connsiteY61" fmla="*/ 622300 h 1628775"/>
                  <a:gd name="connsiteX62" fmla="*/ 92075 w 1835150"/>
                  <a:gd name="connsiteY62" fmla="*/ 622300 h 1628775"/>
                  <a:gd name="connsiteX63" fmla="*/ 146050 w 1835150"/>
                  <a:gd name="connsiteY63" fmla="*/ 568325 h 1628775"/>
                  <a:gd name="connsiteX64" fmla="*/ 206375 w 1835150"/>
                  <a:gd name="connsiteY64" fmla="*/ 568325 h 1628775"/>
                  <a:gd name="connsiteX65" fmla="*/ 206375 w 1835150"/>
                  <a:gd name="connsiteY65" fmla="*/ 612775 h 1628775"/>
                  <a:gd name="connsiteX66" fmla="*/ 307975 w 1835150"/>
                  <a:gd name="connsiteY66" fmla="*/ 612775 h 1628775"/>
                  <a:gd name="connsiteX67" fmla="*/ 307975 w 1835150"/>
                  <a:gd name="connsiteY67" fmla="*/ 501650 h 1628775"/>
                  <a:gd name="connsiteX68" fmla="*/ 193675 w 1835150"/>
                  <a:gd name="connsiteY68" fmla="*/ 501650 h 1628775"/>
                  <a:gd name="connsiteX69" fmla="*/ 107950 w 1835150"/>
                  <a:gd name="connsiteY69" fmla="*/ 415925 h 1628775"/>
                  <a:gd name="connsiteX70" fmla="*/ 107950 w 1835150"/>
                  <a:gd name="connsiteY70" fmla="*/ 377825 h 1628775"/>
                  <a:gd name="connsiteX71" fmla="*/ 104775 w 1835150"/>
                  <a:gd name="connsiteY71" fmla="*/ 320675 h 1628775"/>
                  <a:gd name="connsiteX72" fmla="*/ 301625 w 1835150"/>
                  <a:gd name="connsiteY72" fmla="*/ 123825 h 1628775"/>
                  <a:gd name="connsiteX73" fmla="*/ 431800 w 1835150"/>
                  <a:gd name="connsiteY73" fmla="*/ 123825 h 1628775"/>
                  <a:gd name="connsiteX74" fmla="*/ 511175 w 1835150"/>
                  <a:gd name="connsiteY74" fmla="*/ 44450 h 1628775"/>
                  <a:gd name="connsiteX75" fmla="*/ 523875 w 1835150"/>
                  <a:gd name="connsiteY75" fmla="*/ 0 h 162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835150" h="1628775">
                    <a:moveTo>
                      <a:pt x="523875" y="0"/>
                    </a:moveTo>
                    <a:lnTo>
                      <a:pt x="654050" y="0"/>
                    </a:lnTo>
                    <a:lnTo>
                      <a:pt x="806450" y="152400"/>
                    </a:lnTo>
                    <a:lnTo>
                      <a:pt x="1235075" y="152400"/>
                    </a:lnTo>
                    <a:lnTo>
                      <a:pt x="1308100" y="225425"/>
                    </a:lnTo>
                    <a:lnTo>
                      <a:pt x="1308100" y="1158875"/>
                    </a:lnTo>
                    <a:lnTo>
                      <a:pt x="1438275" y="1158875"/>
                    </a:lnTo>
                    <a:lnTo>
                      <a:pt x="1501775" y="1222375"/>
                    </a:lnTo>
                    <a:lnTo>
                      <a:pt x="1504950" y="1273175"/>
                    </a:lnTo>
                    <a:lnTo>
                      <a:pt x="1555750" y="1222375"/>
                    </a:lnTo>
                    <a:lnTo>
                      <a:pt x="1739900" y="1406525"/>
                    </a:lnTo>
                    <a:lnTo>
                      <a:pt x="1835150" y="1501775"/>
                    </a:lnTo>
                    <a:lnTo>
                      <a:pt x="1835150" y="1590675"/>
                    </a:lnTo>
                    <a:lnTo>
                      <a:pt x="1809750" y="1616075"/>
                    </a:lnTo>
                    <a:lnTo>
                      <a:pt x="1724025" y="1530350"/>
                    </a:lnTo>
                    <a:lnTo>
                      <a:pt x="1724025" y="1441450"/>
                    </a:lnTo>
                    <a:lnTo>
                      <a:pt x="1612900" y="1330325"/>
                    </a:lnTo>
                    <a:lnTo>
                      <a:pt x="1533525" y="1330325"/>
                    </a:lnTo>
                    <a:lnTo>
                      <a:pt x="1501775" y="1298575"/>
                    </a:lnTo>
                    <a:lnTo>
                      <a:pt x="1457325" y="1298575"/>
                    </a:lnTo>
                    <a:lnTo>
                      <a:pt x="1406525" y="1247775"/>
                    </a:lnTo>
                    <a:lnTo>
                      <a:pt x="1308100" y="1247775"/>
                    </a:lnTo>
                    <a:lnTo>
                      <a:pt x="1257300" y="1196975"/>
                    </a:lnTo>
                    <a:lnTo>
                      <a:pt x="1133475" y="1196975"/>
                    </a:lnTo>
                    <a:lnTo>
                      <a:pt x="1082675" y="1146175"/>
                    </a:lnTo>
                    <a:lnTo>
                      <a:pt x="1016000" y="1146175"/>
                    </a:lnTo>
                    <a:lnTo>
                      <a:pt x="949325" y="1212850"/>
                    </a:lnTo>
                    <a:lnTo>
                      <a:pt x="889000" y="1212850"/>
                    </a:lnTo>
                    <a:lnTo>
                      <a:pt x="831850" y="1270000"/>
                    </a:lnTo>
                    <a:lnTo>
                      <a:pt x="796925" y="1235075"/>
                    </a:lnTo>
                    <a:lnTo>
                      <a:pt x="796925" y="1206500"/>
                    </a:lnTo>
                    <a:lnTo>
                      <a:pt x="825500" y="1177925"/>
                    </a:lnTo>
                    <a:lnTo>
                      <a:pt x="825500" y="1146175"/>
                    </a:lnTo>
                    <a:lnTo>
                      <a:pt x="825500" y="1108075"/>
                    </a:lnTo>
                    <a:lnTo>
                      <a:pt x="666750" y="1266825"/>
                    </a:lnTo>
                    <a:lnTo>
                      <a:pt x="714375" y="1314450"/>
                    </a:lnTo>
                    <a:lnTo>
                      <a:pt x="631825" y="1397000"/>
                    </a:lnTo>
                    <a:lnTo>
                      <a:pt x="571500" y="1397000"/>
                    </a:lnTo>
                    <a:lnTo>
                      <a:pt x="339725" y="1628775"/>
                    </a:lnTo>
                    <a:lnTo>
                      <a:pt x="234950" y="1628775"/>
                    </a:lnTo>
                    <a:lnTo>
                      <a:pt x="333375" y="1530350"/>
                    </a:lnTo>
                    <a:lnTo>
                      <a:pt x="384175" y="1530350"/>
                    </a:lnTo>
                    <a:lnTo>
                      <a:pt x="384175" y="1470025"/>
                    </a:lnTo>
                    <a:lnTo>
                      <a:pt x="450850" y="1470025"/>
                    </a:lnTo>
                    <a:lnTo>
                      <a:pt x="527050" y="1393825"/>
                    </a:lnTo>
                    <a:lnTo>
                      <a:pt x="527050" y="1317625"/>
                    </a:lnTo>
                    <a:lnTo>
                      <a:pt x="307975" y="1317625"/>
                    </a:lnTo>
                    <a:lnTo>
                      <a:pt x="307975" y="1244600"/>
                    </a:lnTo>
                    <a:lnTo>
                      <a:pt x="269875" y="1206500"/>
                    </a:lnTo>
                    <a:lnTo>
                      <a:pt x="158750" y="1206500"/>
                    </a:lnTo>
                    <a:lnTo>
                      <a:pt x="158750" y="1082675"/>
                    </a:lnTo>
                    <a:lnTo>
                      <a:pt x="101600" y="1025525"/>
                    </a:lnTo>
                    <a:lnTo>
                      <a:pt x="146050" y="981075"/>
                    </a:lnTo>
                    <a:lnTo>
                      <a:pt x="212725" y="914400"/>
                    </a:lnTo>
                    <a:lnTo>
                      <a:pt x="298450" y="914400"/>
                    </a:lnTo>
                    <a:lnTo>
                      <a:pt x="339725" y="873125"/>
                    </a:lnTo>
                    <a:lnTo>
                      <a:pt x="339725" y="787400"/>
                    </a:lnTo>
                    <a:lnTo>
                      <a:pt x="98425" y="787400"/>
                    </a:lnTo>
                    <a:lnTo>
                      <a:pt x="57150" y="787400"/>
                    </a:lnTo>
                    <a:lnTo>
                      <a:pt x="57150" y="711200"/>
                    </a:lnTo>
                    <a:lnTo>
                      <a:pt x="0" y="654050"/>
                    </a:lnTo>
                    <a:lnTo>
                      <a:pt x="31750" y="622300"/>
                    </a:lnTo>
                    <a:lnTo>
                      <a:pt x="92075" y="622300"/>
                    </a:lnTo>
                    <a:lnTo>
                      <a:pt x="146050" y="568325"/>
                    </a:lnTo>
                    <a:lnTo>
                      <a:pt x="206375" y="568325"/>
                    </a:lnTo>
                    <a:lnTo>
                      <a:pt x="206375" y="612775"/>
                    </a:lnTo>
                    <a:lnTo>
                      <a:pt x="307975" y="612775"/>
                    </a:lnTo>
                    <a:lnTo>
                      <a:pt x="307975" y="501650"/>
                    </a:lnTo>
                    <a:lnTo>
                      <a:pt x="193675" y="501650"/>
                    </a:lnTo>
                    <a:lnTo>
                      <a:pt x="107950" y="415925"/>
                    </a:lnTo>
                    <a:lnTo>
                      <a:pt x="107950" y="377825"/>
                    </a:lnTo>
                    <a:cubicBezTo>
                      <a:pt x="107950" y="356627"/>
                      <a:pt x="108012" y="375707"/>
                      <a:pt x="104775" y="320675"/>
                    </a:cubicBezTo>
                    <a:lnTo>
                      <a:pt x="301625" y="123825"/>
                    </a:lnTo>
                    <a:lnTo>
                      <a:pt x="431800" y="123825"/>
                    </a:lnTo>
                    <a:lnTo>
                      <a:pt x="511175" y="44450"/>
                    </a:lnTo>
                    <a:cubicBezTo>
                      <a:pt x="529976" y="35050"/>
                      <a:pt x="517165" y="43614"/>
                      <a:pt x="52387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6BAC59F-D2B8-4ECD-B06E-C976E2FB5B20}"/>
                </a:ext>
              </a:extLst>
            </p:cNvPr>
            <p:cNvSpPr/>
            <p:nvPr/>
          </p:nvSpPr>
          <p:spPr>
            <a:xfrm>
              <a:off x="276225" y="6095999"/>
              <a:ext cx="764381" cy="566738"/>
            </a:xfrm>
            <a:custGeom>
              <a:avLst/>
              <a:gdLst>
                <a:gd name="connsiteX0" fmla="*/ 607219 w 764381"/>
                <a:gd name="connsiteY0" fmla="*/ 333375 h 566738"/>
                <a:gd name="connsiteX1" fmla="*/ 702469 w 764381"/>
                <a:gd name="connsiteY1" fmla="*/ 333375 h 566738"/>
                <a:gd name="connsiteX2" fmla="*/ 728663 w 764381"/>
                <a:gd name="connsiteY2" fmla="*/ 359569 h 566738"/>
                <a:gd name="connsiteX3" fmla="*/ 728663 w 764381"/>
                <a:gd name="connsiteY3" fmla="*/ 411956 h 566738"/>
                <a:gd name="connsiteX4" fmla="*/ 764381 w 764381"/>
                <a:gd name="connsiteY4" fmla="*/ 457200 h 566738"/>
                <a:gd name="connsiteX5" fmla="*/ 654843 w 764381"/>
                <a:gd name="connsiteY5" fmla="*/ 566738 h 566738"/>
                <a:gd name="connsiteX6" fmla="*/ 607218 w 764381"/>
                <a:gd name="connsiteY6" fmla="*/ 519113 h 566738"/>
                <a:gd name="connsiteX7" fmla="*/ 607218 w 764381"/>
                <a:gd name="connsiteY7" fmla="*/ 473869 h 566738"/>
                <a:gd name="connsiteX8" fmla="*/ 573881 w 764381"/>
                <a:gd name="connsiteY8" fmla="*/ 440532 h 566738"/>
                <a:gd name="connsiteX9" fmla="*/ 607219 w 764381"/>
                <a:gd name="connsiteY9" fmla="*/ 407194 h 566738"/>
                <a:gd name="connsiteX10" fmla="*/ 426244 w 764381"/>
                <a:gd name="connsiteY10" fmla="*/ 173831 h 566738"/>
                <a:gd name="connsiteX11" fmla="*/ 495300 w 764381"/>
                <a:gd name="connsiteY11" fmla="*/ 173831 h 566738"/>
                <a:gd name="connsiteX12" fmla="*/ 531019 w 764381"/>
                <a:gd name="connsiteY12" fmla="*/ 209550 h 566738"/>
                <a:gd name="connsiteX13" fmla="*/ 602456 w 764381"/>
                <a:gd name="connsiteY13" fmla="*/ 238125 h 566738"/>
                <a:gd name="connsiteX14" fmla="*/ 552450 w 764381"/>
                <a:gd name="connsiteY14" fmla="*/ 288131 h 566738"/>
                <a:gd name="connsiteX15" fmla="*/ 511969 w 764381"/>
                <a:gd name="connsiteY15" fmla="*/ 247650 h 566738"/>
                <a:gd name="connsiteX16" fmla="*/ 476250 w 764381"/>
                <a:gd name="connsiteY16" fmla="*/ 247650 h 566738"/>
                <a:gd name="connsiteX17" fmla="*/ 426244 w 764381"/>
                <a:gd name="connsiteY17" fmla="*/ 197644 h 566738"/>
                <a:gd name="connsiteX18" fmla="*/ 300038 w 764381"/>
                <a:gd name="connsiteY18" fmla="*/ 78581 h 566738"/>
                <a:gd name="connsiteX19" fmla="*/ 323850 w 764381"/>
                <a:gd name="connsiteY19" fmla="*/ 130969 h 566738"/>
                <a:gd name="connsiteX20" fmla="*/ 323850 w 764381"/>
                <a:gd name="connsiteY20" fmla="*/ 164306 h 566738"/>
                <a:gd name="connsiteX21" fmla="*/ 254794 w 764381"/>
                <a:gd name="connsiteY21" fmla="*/ 164306 h 566738"/>
                <a:gd name="connsiteX22" fmla="*/ 254794 w 764381"/>
                <a:gd name="connsiteY22" fmla="*/ 123825 h 566738"/>
                <a:gd name="connsiteX23" fmla="*/ 33338 w 764381"/>
                <a:gd name="connsiteY23" fmla="*/ 0 h 566738"/>
                <a:gd name="connsiteX24" fmla="*/ 83344 w 764381"/>
                <a:gd name="connsiteY24" fmla="*/ 0 h 566738"/>
                <a:gd name="connsiteX25" fmla="*/ 40481 w 764381"/>
                <a:gd name="connsiteY25" fmla="*/ 73819 h 566738"/>
                <a:gd name="connsiteX26" fmla="*/ 0 w 764381"/>
                <a:gd name="connsiteY26" fmla="*/ 33338 h 566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4381" h="566738">
                  <a:moveTo>
                    <a:pt x="607219" y="333375"/>
                  </a:moveTo>
                  <a:lnTo>
                    <a:pt x="702469" y="333375"/>
                  </a:lnTo>
                  <a:lnTo>
                    <a:pt x="728663" y="359569"/>
                  </a:lnTo>
                  <a:lnTo>
                    <a:pt x="728663" y="411956"/>
                  </a:lnTo>
                  <a:lnTo>
                    <a:pt x="764381" y="457200"/>
                  </a:lnTo>
                  <a:lnTo>
                    <a:pt x="654843" y="566738"/>
                  </a:lnTo>
                  <a:lnTo>
                    <a:pt x="607218" y="519113"/>
                  </a:lnTo>
                  <a:lnTo>
                    <a:pt x="607218" y="473869"/>
                  </a:lnTo>
                  <a:lnTo>
                    <a:pt x="573881" y="440532"/>
                  </a:lnTo>
                  <a:lnTo>
                    <a:pt x="607219" y="407194"/>
                  </a:lnTo>
                  <a:close/>
                  <a:moveTo>
                    <a:pt x="426244" y="173831"/>
                  </a:moveTo>
                  <a:lnTo>
                    <a:pt x="495300" y="173831"/>
                  </a:lnTo>
                  <a:lnTo>
                    <a:pt x="531019" y="209550"/>
                  </a:lnTo>
                  <a:lnTo>
                    <a:pt x="602456" y="238125"/>
                  </a:lnTo>
                  <a:lnTo>
                    <a:pt x="552450" y="288131"/>
                  </a:lnTo>
                  <a:lnTo>
                    <a:pt x="511969" y="247650"/>
                  </a:lnTo>
                  <a:lnTo>
                    <a:pt x="476250" y="247650"/>
                  </a:lnTo>
                  <a:lnTo>
                    <a:pt x="426244" y="197644"/>
                  </a:lnTo>
                  <a:close/>
                  <a:moveTo>
                    <a:pt x="300038" y="78581"/>
                  </a:moveTo>
                  <a:lnTo>
                    <a:pt x="323850" y="130969"/>
                  </a:lnTo>
                  <a:lnTo>
                    <a:pt x="323850" y="164306"/>
                  </a:lnTo>
                  <a:lnTo>
                    <a:pt x="254794" y="164306"/>
                  </a:lnTo>
                  <a:lnTo>
                    <a:pt x="254794" y="123825"/>
                  </a:lnTo>
                  <a:close/>
                  <a:moveTo>
                    <a:pt x="33338" y="0"/>
                  </a:moveTo>
                  <a:lnTo>
                    <a:pt x="83344" y="0"/>
                  </a:lnTo>
                  <a:lnTo>
                    <a:pt x="40481" y="73819"/>
                  </a:lnTo>
                  <a:lnTo>
                    <a:pt x="0" y="33338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8650DEEC-049F-439E-83DB-579303A67A69}"/>
              </a:ext>
            </a:extLst>
          </p:cNvPr>
          <p:cNvGrpSpPr/>
          <p:nvPr/>
        </p:nvGrpSpPr>
        <p:grpSpPr>
          <a:xfrm>
            <a:off x="160886" y="1281159"/>
            <a:ext cx="9708164" cy="5376488"/>
            <a:chOff x="160886" y="1281159"/>
            <a:chExt cx="9708164" cy="5376488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58E62410-C457-4F7F-B37C-15FA48BABBE8}"/>
                </a:ext>
              </a:extLst>
            </p:cNvPr>
            <p:cNvSpPr txBox="1"/>
            <p:nvPr/>
          </p:nvSpPr>
          <p:spPr>
            <a:xfrm>
              <a:off x="8076337" y="1752856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メイン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64BA9E5A-314F-4648-B2EE-60836A7E4C36}"/>
                </a:ext>
              </a:extLst>
            </p:cNvPr>
            <p:cNvSpPr txBox="1"/>
            <p:nvPr/>
          </p:nvSpPr>
          <p:spPr>
            <a:xfrm>
              <a:off x="8658461" y="2595505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バーモント州</a:t>
              </a: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7E2800BF-70CB-4B9B-85CA-9D73492BDE75}"/>
                </a:ext>
              </a:extLst>
            </p:cNvPr>
            <p:cNvSpPr txBox="1"/>
            <p:nvPr/>
          </p:nvSpPr>
          <p:spPr>
            <a:xfrm>
              <a:off x="1301035" y="3774043"/>
              <a:ext cx="6976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カリフォル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ニア州</a:t>
              </a: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ADF215D2-C697-4DEA-9D27-D4B22B6BCF99}"/>
                </a:ext>
              </a:extLst>
            </p:cNvPr>
            <p:cNvSpPr txBox="1"/>
            <p:nvPr/>
          </p:nvSpPr>
          <p:spPr>
            <a:xfrm>
              <a:off x="1045771" y="2080687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オレゴン州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CEB157B7-E698-4578-AC11-D5F4D3BA2A8E}"/>
                </a:ext>
              </a:extLst>
            </p:cNvPr>
            <p:cNvSpPr txBox="1"/>
            <p:nvPr/>
          </p:nvSpPr>
          <p:spPr>
            <a:xfrm>
              <a:off x="2503161" y="1451342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モンタナ州</a:t>
              </a: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BAB1C70E-F625-4E4E-9235-01F4E6B88871}"/>
                </a:ext>
              </a:extLst>
            </p:cNvPr>
            <p:cNvSpPr txBox="1"/>
            <p:nvPr/>
          </p:nvSpPr>
          <p:spPr>
            <a:xfrm>
              <a:off x="1893289" y="2241371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アイダホ州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30F9702B-BEF7-4B06-AB00-F41B1A702ED3}"/>
                </a:ext>
              </a:extLst>
            </p:cNvPr>
            <p:cNvSpPr txBox="1"/>
            <p:nvPr/>
          </p:nvSpPr>
          <p:spPr>
            <a:xfrm>
              <a:off x="1561762" y="3067278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ネバダ州</a:t>
              </a: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E5780701-70F6-4FDC-A829-9FFD8935E307}"/>
                </a:ext>
              </a:extLst>
            </p:cNvPr>
            <p:cNvSpPr txBox="1"/>
            <p:nvPr/>
          </p:nvSpPr>
          <p:spPr>
            <a:xfrm>
              <a:off x="2220833" y="4117073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アリゾナ州</a:t>
              </a: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4022AE7C-F135-4358-829F-89B3709B7A3B}"/>
                </a:ext>
              </a:extLst>
            </p:cNvPr>
            <p:cNvSpPr txBox="1"/>
            <p:nvPr/>
          </p:nvSpPr>
          <p:spPr>
            <a:xfrm>
              <a:off x="2703358" y="2358269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ワイオミング州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A92C526E-CDEA-4C96-93C7-1ECA63412AF1}"/>
                </a:ext>
              </a:extLst>
            </p:cNvPr>
            <p:cNvSpPr txBox="1"/>
            <p:nvPr/>
          </p:nvSpPr>
          <p:spPr>
            <a:xfrm>
              <a:off x="2324195" y="3181285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ユタ州</a:t>
              </a: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7D79B649-6154-4A91-B24C-A4BB7F499F03}"/>
                </a:ext>
              </a:extLst>
            </p:cNvPr>
            <p:cNvSpPr txBox="1"/>
            <p:nvPr/>
          </p:nvSpPr>
          <p:spPr>
            <a:xfrm>
              <a:off x="3057961" y="3230664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コロラド州</a:t>
              </a: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740FC7EC-62D1-4781-8D32-063195CC920F}"/>
                </a:ext>
              </a:extLst>
            </p:cNvPr>
            <p:cNvSpPr txBox="1"/>
            <p:nvPr/>
          </p:nvSpPr>
          <p:spPr>
            <a:xfrm>
              <a:off x="2990575" y="4074115"/>
              <a:ext cx="6976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メキシコ州</a:t>
              </a: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120C0D9A-E637-4725-86EE-8DDA922413CE}"/>
                </a:ext>
              </a:extLst>
            </p:cNvPr>
            <p:cNvSpPr txBox="1"/>
            <p:nvPr/>
          </p:nvSpPr>
          <p:spPr>
            <a:xfrm>
              <a:off x="4046823" y="331454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カンザス州</a:t>
              </a: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6FDEA776-D3D0-42FB-8F81-26DA5EFD442A}"/>
                </a:ext>
              </a:extLst>
            </p:cNvPr>
            <p:cNvSpPr txBox="1"/>
            <p:nvPr/>
          </p:nvSpPr>
          <p:spPr>
            <a:xfrm>
              <a:off x="3761038" y="2666815"/>
              <a:ext cx="8002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ネブラスカ州</a:t>
              </a: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7E7F213F-96AE-4ECA-8C80-8EB9CC381525}"/>
                </a:ext>
              </a:extLst>
            </p:cNvPr>
            <p:cNvSpPr txBox="1"/>
            <p:nvPr/>
          </p:nvSpPr>
          <p:spPr>
            <a:xfrm>
              <a:off x="3879850" y="467795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テキサス州</a:t>
              </a: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F79F0344-A3A0-4DF0-897D-65DAD4A8FAF2}"/>
                </a:ext>
              </a:extLst>
            </p:cNvPr>
            <p:cNvSpPr txBox="1"/>
            <p:nvPr/>
          </p:nvSpPr>
          <p:spPr>
            <a:xfrm>
              <a:off x="4108534" y="3882579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オクラホマ州</a:t>
              </a: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5065169D-5D27-4F6A-8C40-0A2906EEC6A9}"/>
                </a:ext>
              </a:extLst>
            </p:cNvPr>
            <p:cNvSpPr txBox="1"/>
            <p:nvPr/>
          </p:nvSpPr>
          <p:spPr>
            <a:xfrm>
              <a:off x="5890442" y="210696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ミシガン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421B5105-7945-446B-9997-ECE94DD99967}"/>
                </a:ext>
              </a:extLst>
            </p:cNvPr>
            <p:cNvSpPr txBox="1"/>
            <p:nvPr/>
          </p:nvSpPr>
          <p:spPr>
            <a:xfrm>
              <a:off x="8658461" y="2428075"/>
              <a:ext cx="121058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ニューハンプシャー州</a:t>
              </a: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E08F2D0C-E79E-41C8-B167-11189148FEA3}"/>
                </a:ext>
              </a:extLst>
            </p:cNvPr>
            <p:cNvSpPr txBox="1"/>
            <p:nvPr/>
          </p:nvSpPr>
          <p:spPr>
            <a:xfrm>
              <a:off x="8658461" y="2769915"/>
              <a:ext cx="11079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マサチューセッツ州</a:t>
              </a: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9D3B8DDE-8EF2-4CC0-9033-FB7A26C9EC64}"/>
                </a:ext>
              </a:extLst>
            </p:cNvPr>
            <p:cNvSpPr txBox="1"/>
            <p:nvPr/>
          </p:nvSpPr>
          <p:spPr>
            <a:xfrm>
              <a:off x="8658461" y="2929167"/>
              <a:ext cx="11079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ロードアイランド州</a:t>
              </a: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745C950B-AD11-4436-BF1C-123579AB0712}"/>
                </a:ext>
              </a:extLst>
            </p:cNvPr>
            <p:cNvSpPr txBox="1"/>
            <p:nvPr/>
          </p:nvSpPr>
          <p:spPr>
            <a:xfrm>
              <a:off x="8658461" y="3088139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コネチカット州</a:t>
              </a: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7B13ACC4-B00A-4354-B75F-9B6AC58F6CD2}"/>
                </a:ext>
              </a:extLst>
            </p:cNvPr>
            <p:cNvSpPr txBox="1"/>
            <p:nvPr/>
          </p:nvSpPr>
          <p:spPr>
            <a:xfrm>
              <a:off x="4584364" y="1631116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ミネソタ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740391A8-B3C1-42B2-A685-8E043985BDE6}"/>
                </a:ext>
              </a:extLst>
            </p:cNvPr>
            <p:cNvSpPr txBox="1"/>
            <p:nvPr/>
          </p:nvSpPr>
          <p:spPr>
            <a:xfrm>
              <a:off x="4698405" y="2578289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アイオワ州</a:t>
              </a: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04E804EF-D73E-46B4-9CE6-91310D4F16E2}"/>
                </a:ext>
              </a:extLst>
            </p:cNvPr>
            <p:cNvSpPr txBox="1"/>
            <p:nvPr/>
          </p:nvSpPr>
          <p:spPr>
            <a:xfrm>
              <a:off x="4812738" y="3320504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ミズーリ州</a:t>
              </a: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B4FDAEDC-0CAA-4B80-8560-2E815CF827E6}"/>
                </a:ext>
              </a:extLst>
            </p:cNvPr>
            <p:cNvSpPr txBox="1"/>
            <p:nvPr/>
          </p:nvSpPr>
          <p:spPr>
            <a:xfrm>
              <a:off x="5204669" y="1992377"/>
              <a:ext cx="6976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ウィスコン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シン州</a:t>
              </a: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4955FE27-94AB-4C63-90F4-4E344D3AAEC5}"/>
                </a:ext>
              </a:extLst>
            </p:cNvPr>
            <p:cNvSpPr txBox="1"/>
            <p:nvPr/>
          </p:nvSpPr>
          <p:spPr>
            <a:xfrm>
              <a:off x="4877667" y="3981270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アーカン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ソー州</a:t>
              </a: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F65720C2-C266-4772-81B9-6C4BC46F8B00}"/>
                </a:ext>
              </a:extLst>
            </p:cNvPr>
            <p:cNvSpPr txBox="1"/>
            <p:nvPr/>
          </p:nvSpPr>
          <p:spPr>
            <a:xfrm>
              <a:off x="4871025" y="4903057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ルイジアナ州</a:t>
              </a: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20F83B89-6060-43A8-94B0-F2384A556643}"/>
                </a:ext>
              </a:extLst>
            </p:cNvPr>
            <p:cNvSpPr txBox="1"/>
            <p:nvPr/>
          </p:nvSpPr>
          <p:spPr>
            <a:xfrm>
              <a:off x="5603749" y="3859561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テネシー州</a:t>
              </a: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113BCBF1-1CC3-440E-B58C-1C979FF094DF}"/>
                </a:ext>
              </a:extLst>
            </p:cNvPr>
            <p:cNvSpPr txBox="1"/>
            <p:nvPr/>
          </p:nvSpPr>
          <p:spPr>
            <a:xfrm>
              <a:off x="6576610" y="3780068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ノース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カロライナ州</a:t>
              </a:r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ADE0149E-B22E-46D9-BECF-B1F570C84250}"/>
                </a:ext>
              </a:extLst>
            </p:cNvPr>
            <p:cNvSpPr txBox="1"/>
            <p:nvPr/>
          </p:nvSpPr>
          <p:spPr>
            <a:xfrm>
              <a:off x="6170065" y="4441464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ジョー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ジア州</a:t>
              </a: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4483836F-810E-42C3-B109-E6912C89B732}"/>
                </a:ext>
              </a:extLst>
            </p:cNvPr>
            <p:cNvSpPr txBox="1"/>
            <p:nvPr/>
          </p:nvSpPr>
          <p:spPr>
            <a:xfrm>
              <a:off x="5245811" y="435378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ミシ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シッピ州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C49BC517-98FF-49B8-9DFD-5A980859B059}"/>
                </a:ext>
              </a:extLst>
            </p:cNvPr>
            <p:cNvSpPr txBox="1"/>
            <p:nvPr/>
          </p:nvSpPr>
          <p:spPr>
            <a:xfrm>
              <a:off x="5650374" y="4399712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アラバマ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73E5690D-CCDA-4821-BAD9-331245A12575}"/>
                </a:ext>
              </a:extLst>
            </p:cNvPr>
            <p:cNvSpPr txBox="1"/>
            <p:nvPr/>
          </p:nvSpPr>
          <p:spPr>
            <a:xfrm>
              <a:off x="6286043" y="5364069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フロリダ州</a:t>
              </a: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63461A3E-94A1-4E4B-B835-AB9D0BEC9A56}"/>
                </a:ext>
              </a:extLst>
            </p:cNvPr>
            <p:cNvSpPr txBox="1"/>
            <p:nvPr/>
          </p:nvSpPr>
          <p:spPr>
            <a:xfrm>
              <a:off x="5294132" y="2916145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イリノイ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389948B8-8713-45F1-993D-BF6290E5CB00}"/>
                </a:ext>
              </a:extLst>
            </p:cNvPr>
            <p:cNvSpPr txBox="1"/>
            <p:nvPr/>
          </p:nvSpPr>
          <p:spPr>
            <a:xfrm>
              <a:off x="5736380" y="2945410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インディ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アナ州</a:t>
              </a: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D590DE84-FB88-4A0C-A4EE-29A8971FA53D}"/>
                </a:ext>
              </a:extLst>
            </p:cNvPr>
            <p:cNvSpPr txBox="1"/>
            <p:nvPr/>
          </p:nvSpPr>
          <p:spPr>
            <a:xfrm>
              <a:off x="5739230" y="3476627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ケンタッキー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83A25793-3BF8-4EA9-B50E-6A258AC485D5}"/>
                </a:ext>
              </a:extLst>
            </p:cNvPr>
            <p:cNvSpPr txBox="1"/>
            <p:nvPr/>
          </p:nvSpPr>
          <p:spPr>
            <a:xfrm>
              <a:off x="6184236" y="285533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オハイオ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24D38590-DAD2-40E7-8920-F1D2D7B34900}"/>
                </a:ext>
              </a:extLst>
            </p:cNvPr>
            <p:cNvSpPr txBox="1"/>
            <p:nvPr/>
          </p:nvSpPr>
          <p:spPr>
            <a:xfrm>
              <a:off x="7098856" y="2330191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ヨーク州</a:t>
              </a: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BAA6D035-C1B8-47B5-8059-A94F6828144D}"/>
                </a:ext>
              </a:extLst>
            </p:cNvPr>
            <p:cNvSpPr txBox="1"/>
            <p:nvPr/>
          </p:nvSpPr>
          <p:spPr>
            <a:xfrm>
              <a:off x="8056131" y="3286356"/>
              <a:ext cx="11079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ニュージャージー州</a:t>
              </a: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CD3BC990-7667-400C-A77F-0F247837116E}"/>
                </a:ext>
              </a:extLst>
            </p:cNvPr>
            <p:cNvSpPr txBox="1"/>
            <p:nvPr/>
          </p:nvSpPr>
          <p:spPr>
            <a:xfrm>
              <a:off x="6834674" y="2762445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ペンシル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ベニア州</a:t>
              </a: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90520B52-25B2-481C-912B-67E6A825398E}"/>
                </a:ext>
              </a:extLst>
            </p:cNvPr>
            <p:cNvSpPr txBox="1"/>
            <p:nvPr/>
          </p:nvSpPr>
          <p:spPr>
            <a:xfrm>
              <a:off x="8056131" y="3456458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デラウェア州</a:t>
              </a: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CA221B77-81B2-4443-9381-24319518F0E2}"/>
                </a:ext>
              </a:extLst>
            </p:cNvPr>
            <p:cNvSpPr txBox="1"/>
            <p:nvPr/>
          </p:nvSpPr>
          <p:spPr>
            <a:xfrm>
              <a:off x="6575368" y="3608825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バージニア州</a:t>
              </a: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A327A156-5D0A-4D37-96F7-1CC598478D53}"/>
                </a:ext>
              </a:extLst>
            </p:cNvPr>
            <p:cNvSpPr txBox="1"/>
            <p:nvPr/>
          </p:nvSpPr>
          <p:spPr>
            <a:xfrm>
              <a:off x="8056131" y="3637204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メリーランド州</a:t>
              </a: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5EB996CB-261A-4E34-BA13-49C51E07C84E}"/>
                </a:ext>
              </a:extLst>
            </p:cNvPr>
            <p:cNvSpPr txBox="1"/>
            <p:nvPr/>
          </p:nvSpPr>
          <p:spPr>
            <a:xfrm>
              <a:off x="6341796" y="323655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ウェスト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バージニア州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410985F4-9BED-4DE2-8A6F-4C4D41660672}"/>
                </a:ext>
              </a:extLst>
            </p:cNvPr>
            <p:cNvSpPr txBox="1"/>
            <p:nvPr/>
          </p:nvSpPr>
          <p:spPr>
            <a:xfrm>
              <a:off x="8326941" y="5213602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アラスカ州</a:t>
              </a: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8C782EC4-4086-4241-BA70-2A55ACE4C6CB}"/>
                </a:ext>
              </a:extLst>
            </p:cNvPr>
            <p:cNvSpPr txBox="1"/>
            <p:nvPr/>
          </p:nvSpPr>
          <p:spPr>
            <a:xfrm>
              <a:off x="160886" y="6442203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ハワイ州</a:t>
              </a: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C69BF1AB-8680-43BD-AA4D-83B542237CCA}"/>
                </a:ext>
              </a:extLst>
            </p:cNvPr>
            <p:cNvSpPr txBox="1"/>
            <p:nvPr/>
          </p:nvSpPr>
          <p:spPr>
            <a:xfrm>
              <a:off x="6519106" y="4140663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サウス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カロ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ライナ州</a:t>
              </a: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6F25471-A394-41D1-9567-80AD86088B16}"/>
                </a:ext>
              </a:extLst>
            </p:cNvPr>
            <p:cNvSpPr/>
            <p:nvPr/>
          </p:nvSpPr>
          <p:spPr>
            <a:xfrm>
              <a:off x="7991475" y="2250439"/>
              <a:ext cx="1809750" cy="339725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0" h="339725">
                  <a:moveTo>
                    <a:pt x="0" y="0"/>
                  </a:moveTo>
                  <a:lnTo>
                    <a:pt x="714375" y="339725"/>
                  </a:lnTo>
                  <a:lnTo>
                    <a:pt x="1809750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4963C32F-E3DC-48FE-901F-7891261CFB9C}"/>
                </a:ext>
              </a:extLst>
            </p:cNvPr>
            <p:cNvSpPr/>
            <p:nvPr/>
          </p:nvSpPr>
          <p:spPr>
            <a:xfrm>
              <a:off x="7791449" y="2310764"/>
              <a:ext cx="1614358" cy="446088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229438"/>
                <a:gd name="connsiteY0" fmla="*/ 0 h 339725"/>
                <a:gd name="connsiteX1" fmla="*/ 714375 w 1229438"/>
                <a:gd name="connsiteY1" fmla="*/ 339725 h 339725"/>
                <a:gd name="connsiteX2" fmla="*/ 1229438 w 1229438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9438" h="339725">
                  <a:moveTo>
                    <a:pt x="0" y="0"/>
                  </a:moveTo>
                  <a:lnTo>
                    <a:pt x="714375" y="339725"/>
                  </a:lnTo>
                  <a:lnTo>
                    <a:pt x="1229438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A1C18273-5D1D-4E9A-81E2-9383889C75CA}"/>
                </a:ext>
              </a:extLst>
            </p:cNvPr>
            <p:cNvSpPr/>
            <p:nvPr/>
          </p:nvSpPr>
          <p:spPr>
            <a:xfrm>
              <a:off x="7978774" y="2596514"/>
              <a:ext cx="1738313" cy="339725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738313"/>
                <a:gd name="connsiteY0" fmla="*/ 0 h 339725"/>
                <a:gd name="connsiteX1" fmla="*/ 714375 w 1738313"/>
                <a:gd name="connsiteY1" fmla="*/ 339725 h 339725"/>
                <a:gd name="connsiteX2" fmla="*/ 1738313 w 1738313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8313" h="339725">
                  <a:moveTo>
                    <a:pt x="0" y="0"/>
                  </a:moveTo>
                  <a:lnTo>
                    <a:pt x="714375" y="339725"/>
                  </a:lnTo>
                  <a:lnTo>
                    <a:pt x="1738313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30752629-7B3B-4D30-BCEB-5BD339A00B9F}"/>
                </a:ext>
              </a:extLst>
            </p:cNvPr>
            <p:cNvSpPr/>
            <p:nvPr/>
          </p:nvSpPr>
          <p:spPr>
            <a:xfrm>
              <a:off x="8000999" y="2745739"/>
              <a:ext cx="1721643" cy="339725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721643"/>
                <a:gd name="connsiteY0" fmla="*/ 0 h 339725"/>
                <a:gd name="connsiteX1" fmla="*/ 714375 w 1721643"/>
                <a:gd name="connsiteY1" fmla="*/ 339725 h 339725"/>
                <a:gd name="connsiteX2" fmla="*/ 1721643 w 1721643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1643" h="339725">
                  <a:moveTo>
                    <a:pt x="0" y="0"/>
                  </a:moveTo>
                  <a:lnTo>
                    <a:pt x="714375" y="339725"/>
                  </a:lnTo>
                  <a:lnTo>
                    <a:pt x="1721643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621C131B-9327-4250-873D-40C5DE1B8B75}"/>
                </a:ext>
              </a:extLst>
            </p:cNvPr>
            <p:cNvSpPr/>
            <p:nvPr/>
          </p:nvSpPr>
          <p:spPr>
            <a:xfrm>
              <a:off x="7826374" y="2809239"/>
              <a:ext cx="1694531" cy="436553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8682" h="339725">
                  <a:moveTo>
                    <a:pt x="0" y="0"/>
                  </a:moveTo>
                  <a:lnTo>
                    <a:pt x="714375" y="339725"/>
                  </a:lnTo>
                  <a:lnTo>
                    <a:pt x="1318682" y="337872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44C18DDA-4635-4182-AC15-8AD4CEB2D23C}"/>
                </a:ext>
              </a:extLst>
            </p:cNvPr>
            <p:cNvSpPr/>
            <p:nvPr/>
          </p:nvSpPr>
          <p:spPr>
            <a:xfrm>
              <a:off x="7538245" y="3166428"/>
              <a:ext cx="1560908" cy="282502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  <a:gd name="connsiteX0" fmla="*/ 0 w 2086125"/>
                <a:gd name="connsiteY0" fmla="*/ 0 h 339725"/>
                <a:gd name="connsiteX1" fmla="*/ 714375 w 2086125"/>
                <a:gd name="connsiteY1" fmla="*/ 339725 h 339725"/>
                <a:gd name="connsiteX2" fmla="*/ 2086125 w 2086125"/>
                <a:gd name="connsiteY2" fmla="*/ 326417 h 339725"/>
                <a:gd name="connsiteX0" fmla="*/ 0 w 1857038"/>
                <a:gd name="connsiteY0" fmla="*/ 0 h 339725"/>
                <a:gd name="connsiteX1" fmla="*/ 714375 w 1857038"/>
                <a:gd name="connsiteY1" fmla="*/ 339725 h 339725"/>
                <a:gd name="connsiteX2" fmla="*/ 1857038 w 1857038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7083" h="339725">
                  <a:moveTo>
                    <a:pt x="0" y="0"/>
                  </a:moveTo>
                  <a:lnTo>
                    <a:pt x="714375" y="339725"/>
                  </a:lnTo>
                  <a:lnTo>
                    <a:pt x="1877083" y="326417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D1EEAC6A-C87D-4F82-A904-C771BDCBE37F}"/>
                </a:ext>
              </a:extLst>
            </p:cNvPr>
            <p:cNvSpPr/>
            <p:nvPr/>
          </p:nvSpPr>
          <p:spPr>
            <a:xfrm>
              <a:off x="7473951" y="3337878"/>
              <a:ext cx="1398983" cy="282502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  <a:gd name="connsiteX0" fmla="*/ 0 w 2086125"/>
                <a:gd name="connsiteY0" fmla="*/ 0 h 339725"/>
                <a:gd name="connsiteX1" fmla="*/ 714375 w 2086125"/>
                <a:gd name="connsiteY1" fmla="*/ 339725 h 339725"/>
                <a:gd name="connsiteX2" fmla="*/ 2086125 w 2086125"/>
                <a:gd name="connsiteY2" fmla="*/ 326417 h 339725"/>
                <a:gd name="connsiteX0" fmla="*/ 0 w 1857038"/>
                <a:gd name="connsiteY0" fmla="*/ 0 h 339725"/>
                <a:gd name="connsiteX1" fmla="*/ 714375 w 1857038"/>
                <a:gd name="connsiteY1" fmla="*/ 339725 h 339725"/>
                <a:gd name="connsiteX2" fmla="*/ 1857038 w 1857038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679495"/>
                <a:gd name="connsiteY0" fmla="*/ 0 h 339725"/>
                <a:gd name="connsiteX1" fmla="*/ 714375 w 1679495"/>
                <a:gd name="connsiteY1" fmla="*/ 339725 h 339725"/>
                <a:gd name="connsiteX2" fmla="*/ 1679495 w 1679495"/>
                <a:gd name="connsiteY2" fmla="*/ 326417 h 339725"/>
                <a:gd name="connsiteX0" fmla="*/ 0 w 1682358"/>
                <a:gd name="connsiteY0" fmla="*/ 0 h 339725"/>
                <a:gd name="connsiteX1" fmla="*/ 714375 w 1682358"/>
                <a:gd name="connsiteY1" fmla="*/ 339725 h 339725"/>
                <a:gd name="connsiteX2" fmla="*/ 1682358 w 1682358"/>
                <a:gd name="connsiteY2" fmla="*/ 332144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2358" h="339725">
                  <a:moveTo>
                    <a:pt x="0" y="0"/>
                  </a:moveTo>
                  <a:lnTo>
                    <a:pt x="714375" y="339725"/>
                  </a:lnTo>
                  <a:lnTo>
                    <a:pt x="1682358" y="332144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FB09B9A9-BDF1-4AAE-BE51-68E81CE710B5}"/>
                </a:ext>
              </a:extLst>
            </p:cNvPr>
            <p:cNvSpPr/>
            <p:nvPr/>
          </p:nvSpPr>
          <p:spPr>
            <a:xfrm>
              <a:off x="7290594" y="3392646"/>
              <a:ext cx="1631135" cy="403817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  <a:gd name="connsiteX0" fmla="*/ 0 w 2086125"/>
                <a:gd name="connsiteY0" fmla="*/ 0 h 339725"/>
                <a:gd name="connsiteX1" fmla="*/ 714375 w 2086125"/>
                <a:gd name="connsiteY1" fmla="*/ 339725 h 339725"/>
                <a:gd name="connsiteX2" fmla="*/ 2086125 w 2086125"/>
                <a:gd name="connsiteY2" fmla="*/ 326417 h 339725"/>
                <a:gd name="connsiteX0" fmla="*/ 0 w 1857038"/>
                <a:gd name="connsiteY0" fmla="*/ 0 h 339725"/>
                <a:gd name="connsiteX1" fmla="*/ 714375 w 1857038"/>
                <a:gd name="connsiteY1" fmla="*/ 339725 h 339725"/>
                <a:gd name="connsiteX2" fmla="*/ 1857038 w 1857038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372249"/>
                <a:gd name="connsiteY0" fmla="*/ 0 h 339725"/>
                <a:gd name="connsiteX1" fmla="*/ 714375 w 1372249"/>
                <a:gd name="connsiteY1" fmla="*/ 339725 h 339725"/>
                <a:gd name="connsiteX2" fmla="*/ 1372249 w 1372249"/>
                <a:gd name="connsiteY2" fmla="*/ 332427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2249" h="339725">
                  <a:moveTo>
                    <a:pt x="0" y="0"/>
                  </a:moveTo>
                  <a:lnTo>
                    <a:pt x="714375" y="339725"/>
                  </a:lnTo>
                  <a:lnTo>
                    <a:pt x="1372249" y="332427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28E79917-6EC2-484C-807D-5A3E8808360A}"/>
                </a:ext>
              </a:extLst>
            </p:cNvPr>
            <p:cNvSpPr txBox="1"/>
            <p:nvPr/>
          </p:nvSpPr>
          <p:spPr>
            <a:xfrm>
              <a:off x="993560" y="1305286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ワシントン州</a:t>
              </a:r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0EB8AA0A-E1CB-4630-8413-E65FCEE2D0E4}"/>
                </a:ext>
              </a:extLst>
            </p:cNvPr>
            <p:cNvSpPr txBox="1"/>
            <p:nvPr/>
          </p:nvSpPr>
          <p:spPr>
            <a:xfrm>
              <a:off x="3805854" y="128115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ノース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ダコタ州</a:t>
              </a:r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022B01EB-3A61-4887-8596-7CD2E2960EEC}"/>
                </a:ext>
              </a:extLst>
            </p:cNvPr>
            <p:cNvSpPr txBox="1"/>
            <p:nvPr/>
          </p:nvSpPr>
          <p:spPr>
            <a:xfrm>
              <a:off x="3805854" y="195195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サウス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ダゴタ州</a:t>
              </a:r>
            </a:p>
          </p:txBody>
        </p:sp>
      </p:grp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1EA58186-D66E-4C46-9B5B-DBBD6B2C3321}"/>
              </a:ext>
            </a:extLst>
          </p:cNvPr>
          <p:cNvSpPr txBox="1"/>
          <p:nvPr/>
        </p:nvSpPr>
        <p:spPr>
          <a:xfrm>
            <a:off x="9289731" y="5297189"/>
            <a:ext cx="492444" cy="214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カナダ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A98F5A7E-C817-491A-B547-9A70F977C269}"/>
              </a:ext>
            </a:extLst>
          </p:cNvPr>
          <p:cNvSpPr txBox="1"/>
          <p:nvPr/>
        </p:nvSpPr>
        <p:spPr>
          <a:xfrm>
            <a:off x="4726358" y="388759"/>
            <a:ext cx="492444" cy="214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カナダ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462F1FCF-8DA4-405A-9376-17BBAC70678B}"/>
              </a:ext>
            </a:extLst>
          </p:cNvPr>
          <p:cNvSpPr txBox="1"/>
          <p:nvPr/>
        </p:nvSpPr>
        <p:spPr>
          <a:xfrm>
            <a:off x="3445809" y="5881388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メキシコ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56569D2E-1FA5-4161-8E91-E1A07EF28F11}"/>
              </a:ext>
            </a:extLst>
          </p:cNvPr>
          <p:cNvSpPr txBox="1"/>
          <p:nvPr/>
        </p:nvSpPr>
        <p:spPr>
          <a:xfrm>
            <a:off x="6145878" y="6597380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キューバ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E1A4A8DE-E9D5-4998-858E-806AE26BD121}"/>
              </a:ext>
            </a:extLst>
          </p:cNvPr>
          <p:cNvSpPr txBox="1"/>
          <p:nvPr/>
        </p:nvSpPr>
        <p:spPr>
          <a:xfrm>
            <a:off x="207372" y="192143"/>
            <a:ext cx="3352201" cy="400110"/>
          </a:xfrm>
          <a:prstGeom prst="rect">
            <a:avLst/>
          </a:prstGeom>
          <a:solidFill>
            <a:srgbClr val="0070C0"/>
          </a:solidFill>
          <a:ln w="63500" cmpd="thickThin">
            <a:noFill/>
            <a:extLst>
              <a:ext uri="{C807C97D-BFC1-408E-A445-0C87EB9F89A2}">
                <ask:lineSketchStyleProps xmlns:ask="http://schemas.microsoft.com/office/drawing/2018/sketchyshapes" sd="3559321221">
                  <a:custGeom>
                    <a:avLst/>
                    <a:gdLst>
                      <a:gd name="connsiteX0" fmla="*/ 0 w 3352201"/>
                      <a:gd name="connsiteY0" fmla="*/ 0 h 400110"/>
                      <a:gd name="connsiteX1" fmla="*/ 458134 w 3352201"/>
                      <a:gd name="connsiteY1" fmla="*/ 0 h 400110"/>
                      <a:gd name="connsiteX2" fmla="*/ 1083878 w 3352201"/>
                      <a:gd name="connsiteY2" fmla="*/ 0 h 400110"/>
                      <a:gd name="connsiteX3" fmla="*/ 1609056 w 3352201"/>
                      <a:gd name="connsiteY3" fmla="*/ 0 h 400110"/>
                      <a:gd name="connsiteX4" fmla="*/ 2134235 w 3352201"/>
                      <a:gd name="connsiteY4" fmla="*/ 0 h 400110"/>
                      <a:gd name="connsiteX5" fmla="*/ 2625891 w 3352201"/>
                      <a:gd name="connsiteY5" fmla="*/ 0 h 400110"/>
                      <a:gd name="connsiteX6" fmla="*/ 3352201 w 3352201"/>
                      <a:gd name="connsiteY6" fmla="*/ 0 h 400110"/>
                      <a:gd name="connsiteX7" fmla="*/ 3352201 w 3352201"/>
                      <a:gd name="connsiteY7" fmla="*/ 400110 h 400110"/>
                      <a:gd name="connsiteX8" fmla="*/ 2793501 w 3352201"/>
                      <a:gd name="connsiteY8" fmla="*/ 400110 h 400110"/>
                      <a:gd name="connsiteX9" fmla="*/ 2201279 w 3352201"/>
                      <a:gd name="connsiteY9" fmla="*/ 400110 h 400110"/>
                      <a:gd name="connsiteX10" fmla="*/ 1743145 w 3352201"/>
                      <a:gd name="connsiteY10" fmla="*/ 400110 h 400110"/>
                      <a:gd name="connsiteX11" fmla="*/ 1117400 w 3352201"/>
                      <a:gd name="connsiteY11" fmla="*/ 400110 h 400110"/>
                      <a:gd name="connsiteX12" fmla="*/ 558700 w 3352201"/>
                      <a:gd name="connsiteY12" fmla="*/ 400110 h 400110"/>
                      <a:gd name="connsiteX13" fmla="*/ 0 w 3352201"/>
                      <a:gd name="connsiteY13" fmla="*/ 400110 h 400110"/>
                      <a:gd name="connsiteX14" fmla="*/ 0 w 3352201"/>
                      <a:gd name="connsiteY14" fmla="*/ 0 h 400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352201" h="400110" fill="none" extrusionOk="0">
                        <a:moveTo>
                          <a:pt x="0" y="0"/>
                        </a:moveTo>
                        <a:cubicBezTo>
                          <a:pt x="166015" y="-15968"/>
                          <a:pt x="294039" y="47636"/>
                          <a:pt x="458134" y="0"/>
                        </a:cubicBezTo>
                        <a:cubicBezTo>
                          <a:pt x="622229" y="-47636"/>
                          <a:pt x="897078" y="39351"/>
                          <a:pt x="1083878" y="0"/>
                        </a:cubicBezTo>
                        <a:cubicBezTo>
                          <a:pt x="1270678" y="-39351"/>
                          <a:pt x="1397784" y="62748"/>
                          <a:pt x="1609056" y="0"/>
                        </a:cubicBezTo>
                        <a:cubicBezTo>
                          <a:pt x="1820328" y="-62748"/>
                          <a:pt x="2018848" y="19906"/>
                          <a:pt x="2134235" y="0"/>
                        </a:cubicBezTo>
                        <a:cubicBezTo>
                          <a:pt x="2249622" y="-19906"/>
                          <a:pt x="2519083" y="9685"/>
                          <a:pt x="2625891" y="0"/>
                        </a:cubicBezTo>
                        <a:cubicBezTo>
                          <a:pt x="2732699" y="-9685"/>
                          <a:pt x="3032262" y="50567"/>
                          <a:pt x="3352201" y="0"/>
                        </a:cubicBezTo>
                        <a:cubicBezTo>
                          <a:pt x="3381402" y="173257"/>
                          <a:pt x="3313063" y="256070"/>
                          <a:pt x="3352201" y="400110"/>
                        </a:cubicBezTo>
                        <a:cubicBezTo>
                          <a:pt x="3210251" y="426615"/>
                          <a:pt x="2945630" y="356069"/>
                          <a:pt x="2793501" y="400110"/>
                        </a:cubicBezTo>
                        <a:cubicBezTo>
                          <a:pt x="2641372" y="444151"/>
                          <a:pt x="2398314" y="358923"/>
                          <a:pt x="2201279" y="400110"/>
                        </a:cubicBezTo>
                        <a:cubicBezTo>
                          <a:pt x="2004244" y="441297"/>
                          <a:pt x="1881699" y="346281"/>
                          <a:pt x="1743145" y="400110"/>
                        </a:cubicBezTo>
                        <a:cubicBezTo>
                          <a:pt x="1604591" y="453939"/>
                          <a:pt x="1419194" y="378502"/>
                          <a:pt x="1117400" y="400110"/>
                        </a:cubicBezTo>
                        <a:cubicBezTo>
                          <a:pt x="815606" y="421718"/>
                          <a:pt x="778472" y="382151"/>
                          <a:pt x="558700" y="400110"/>
                        </a:cubicBezTo>
                        <a:cubicBezTo>
                          <a:pt x="338928" y="418069"/>
                          <a:pt x="253007" y="370160"/>
                          <a:pt x="0" y="400110"/>
                        </a:cubicBezTo>
                        <a:cubicBezTo>
                          <a:pt x="-41653" y="252689"/>
                          <a:pt x="4768" y="133360"/>
                          <a:pt x="0" y="0"/>
                        </a:cubicBezTo>
                        <a:close/>
                      </a:path>
                      <a:path w="3352201" h="400110" stroke="0" extrusionOk="0">
                        <a:moveTo>
                          <a:pt x="0" y="0"/>
                        </a:moveTo>
                        <a:cubicBezTo>
                          <a:pt x="128614" y="-44086"/>
                          <a:pt x="380392" y="43686"/>
                          <a:pt x="625744" y="0"/>
                        </a:cubicBezTo>
                        <a:cubicBezTo>
                          <a:pt x="871096" y="-43686"/>
                          <a:pt x="1063997" y="28455"/>
                          <a:pt x="1217966" y="0"/>
                        </a:cubicBezTo>
                        <a:cubicBezTo>
                          <a:pt x="1371935" y="-28455"/>
                          <a:pt x="1606076" y="22150"/>
                          <a:pt x="1743145" y="0"/>
                        </a:cubicBezTo>
                        <a:cubicBezTo>
                          <a:pt x="1880214" y="-22150"/>
                          <a:pt x="2121092" y="70436"/>
                          <a:pt x="2335367" y="0"/>
                        </a:cubicBezTo>
                        <a:cubicBezTo>
                          <a:pt x="2549642" y="-70436"/>
                          <a:pt x="2926756" y="23729"/>
                          <a:pt x="3352201" y="0"/>
                        </a:cubicBezTo>
                        <a:cubicBezTo>
                          <a:pt x="3370176" y="92956"/>
                          <a:pt x="3315744" y="234490"/>
                          <a:pt x="3352201" y="400110"/>
                        </a:cubicBezTo>
                        <a:cubicBezTo>
                          <a:pt x="3143362" y="405951"/>
                          <a:pt x="3051302" y="356061"/>
                          <a:pt x="2894067" y="400110"/>
                        </a:cubicBezTo>
                        <a:cubicBezTo>
                          <a:pt x="2736832" y="444159"/>
                          <a:pt x="2507684" y="356050"/>
                          <a:pt x="2335367" y="400110"/>
                        </a:cubicBezTo>
                        <a:cubicBezTo>
                          <a:pt x="2163050" y="444170"/>
                          <a:pt x="2016205" y="345033"/>
                          <a:pt x="1810189" y="400110"/>
                        </a:cubicBezTo>
                        <a:cubicBezTo>
                          <a:pt x="1604173" y="455187"/>
                          <a:pt x="1480328" y="346381"/>
                          <a:pt x="1251488" y="400110"/>
                        </a:cubicBezTo>
                        <a:cubicBezTo>
                          <a:pt x="1022648" y="453839"/>
                          <a:pt x="995251" y="356291"/>
                          <a:pt x="793354" y="400110"/>
                        </a:cubicBezTo>
                        <a:cubicBezTo>
                          <a:pt x="591457" y="443929"/>
                          <a:pt x="188613" y="389835"/>
                          <a:pt x="0" y="400110"/>
                        </a:cubicBezTo>
                        <a:cubicBezTo>
                          <a:pt x="-26575" y="250365"/>
                          <a:pt x="19688" y="19285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アメリカ合衆国　</a:t>
            </a:r>
            <a:r>
              <a:rPr kumimoji="1"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州地図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B517D20-8714-47CB-94C0-3E2891BAEA45}"/>
              </a:ext>
            </a:extLst>
          </p:cNvPr>
          <p:cNvGrpSpPr/>
          <p:nvPr/>
        </p:nvGrpSpPr>
        <p:grpSpPr>
          <a:xfrm>
            <a:off x="8289120" y="221845"/>
            <a:ext cx="1374005" cy="916087"/>
            <a:chOff x="559621" y="835320"/>
            <a:chExt cx="1981200" cy="1320920"/>
          </a:xfrm>
        </p:grpSpPr>
        <p:grpSp>
          <p:nvGrpSpPr>
            <p:cNvPr id="127" name="Group 386">
              <a:extLst>
                <a:ext uri="{FF2B5EF4-FFF2-40B4-BE49-F238E27FC236}">
                  <a16:creationId xmlns:a16="http://schemas.microsoft.com/office/drawing/2014/main" id="{217DB9F1-55B8-404A-9929-BEB1B38623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621" y="835320"/>
              <a:ext cx="1974029" cy="1314950"/>
              <a:chOff x="353" y="527"/>
              <a:chExt cx="998" cy="665"/>
            </a:xfrm>
          </p:grpSpPr>
          <p:sp>
            <p:nvSpPr>
              <p:cNvPr id="129" name="Rectangle 387">
                <a:extLst>
                  <a:ext uri="{FF2B5EF4-FFF2-40B4-BE49-F238E27FC236}">
                    <a16:creationId xmlns:a16="http://schemas.microsoft.com/office/drawing/2014/main" id="{78F867DB-3D85-4B24-B8F2-55B2C579F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0" name="Group 388">
                <a:extLst>
                  <a:ext uri="{FF2B5EF4-FFF2-40B4-BE49-F238E27FC236}">
                    <a16:creationId xmlns:a16="http://schemas.microsoft.com/office/drawing/2014/main" id="{2249F2E9-F291-4367-936A-AD1FB50782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527"/>
                <a:ext cx="998" cy="665"/>
                <a:chOff x="353" y="527"/>
                <a:chExt cx="1270" cy="671"/>
              </a:xfrm>
            </p:grpSpPr>
            <p:sp>
              <p:nvSpPr>
                <p:cNvPr id="183" name="Rectangle 389">
                  <a:extLst>
                    <a:ext uri="{FF2B5EF4-FFF2-40B4-BE49-F238E27FC236}">
                      <a16:creationId xmlns:a16="http://schemas.microsoft.com/office/drawing/2014/main" id="{FCB6A13F-EE94-4423-8E61-014AA43926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145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Rectangle 390">
                  <a:extLst>
                    <a:ext uri="{FF2B5EF4-FFF2-40B4-BE49-F238E27FC236}">
                      <a16:creationId xmlns:a16="http://schemas.microsoft.com/office/drawing/2014/main" id="{A47970CC-1AD6-4B54-9AD8-C225EEDF43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Rectangle 391">
                  <a:extLst>
                    <a:ext uri="{FF2B5EF4-FFF2-40B4-BE49-F238E27FC236}">
                      <a16:creationId xmlns:a16="http://schemas.microsoft.com/office/drawing/2014/main" id="{6DE68250-39EA-4DB1-9A05-FBC7C0C440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30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" name="Rectangle 392">
                  <a:extLst>
                    <a:ext uri="{FF2B5EF4-FFF2-40B4-BE49-F238E27FC236}">
                      <a16:creationId xmlns:a16="http://schemas.microsoft.com/office/drawing/2014/main" id="{0FFD8FA3-8417-4A82-928A-63B13491C8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33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" name="Rectangle 393">
                  <a:extLst>
                    <a:ext uri="{FF2B5EF4-FFF2-40B4-BE49-F238E27FC236}">
                      <a16:creationId xmlns:a16="http://schemas.microsoft.com/office/drawing/2014/main" id="{E0257C5E-2E52-4CE9-822B-1BE850ABF0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836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Rectangle 394">
                  <a:extLst>
                    <a:ext uri="{FF2B5EF4-FFF2-40B4-BE49-F238E27FC236}">
                      <a16:creationId xmlns:a16="http://schemas.microsoft.com/office/drawing/2014/main" id="{F345E3FF-5701-4180-ABC7-83A12460A9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939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" name="Rectangle 395">
                  <a:extLst>
                    <a:ext uri="{FF2B5EF4-FFF2-40B4-BE49-F238E27FC236}">
                      <a16:creationId xmlns:a16="http://schemas.microsoft.com/office/drawing/2014/main" id="{326B3F5D-BBEA-49C5-B6A1-5BF611367E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042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1" name="Rectangle 396">
                <a:extLst>
                  <a:ext uri="{FF2B5EF4-FFF2-40B4-BE49-F238E27FC236}">
                    <a16:creationId xmlns:a16="http://schemas.microsoft.com/office/drawing/2014/main" id="{A0ECCE6B-1097-46FD-AA59-A1B08DEE2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507" cy="363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397">
                <a:extLst>
                  <a:ext uri="{FF2B5EF4-FFF2-40B4-BE49-F238E27FC236}">
                    <a16:creationId xmlns:a16="http://schemas.microsoft.com/office/drawing/2014/main" id="{23486D95-6CF9-4052-AB56-929D93DFA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398">
                <a:extLst>
                  <a:ext uri="{FF2B5EF4-FFF2-40B4-BE49-F238E27FC236}">
                    <a16:creationId xmlns:a16="http://schemas.microsoft.com/office/drawing/2014/main" id="{4E4B71D7-9B59-4101-BF4E-1C2AC7E13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399">
                <a:extLst>
                  <a:ext uri="{FF2B5EF4-FFF2-40B4-BE49-F238E27FC236}">
                    <a16:creationId xmlns:a16="http://schemas.microsoft.com/office/drawing/2014/main" id="{0841888F-FD95-4899-BC59-949FEA3B4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AutoShape 400">
                <a:extLst>
                  <a:ext uri="{FF2B5EF4-FFF2-40B4-BE49-F238E27FC236}">
                    <a16:creationId xmlns:a16="http://schemas.microsoft.com/office/drawing/2014/main" id="{2CED186A-08B2-41F6-8A1D-6E6BF10F0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401">
                <a:extLst>
                  <a:ext uri="{FF2B5EF4-FFF2-40B4-BE49-F238E27FC236}">
                    <a16:creationId xmlns:a16="http://schemas.microsoft.com/office/drawing/2014/main" id="{67EB9502-92C6-4A07-B1DA-C2FA525D5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402">
                <a:extLst>
                  <a:ext uri="{FF2B5EF4-FFF2-40B4-BE49-F238E27FC236}">
                    <a16:creationId xmlns:a16="http://schemas.microsoft.com/office/drawing/2014/main" id="{531591F5-69CF-4A7B-8B0A-2EFD81D86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AutoShape 403">
                <a:extLst>
                  <a:ext uri="{FF2B5EF4-FFF2-40B4-BE49-F238E27FC236}">
                    <a16:creationId xmlns:a16="http://schemas.microsoft.com/office/drawing/2014/main" id="{25A01548-54B2-4647-B8C4-772DD74D4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AutoShape 404">
                <a:extLst>
                  <a:ext uri="{FF2B5EF4-FFF2-40B4-BE49-F238E27FC236}">
                    <a16:creationId xmlns:a16="http://schemas.microsoft.com/office/drawing/2014/main" id="{C37BC830-199B-465E-BF68-57F6A7D1C8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405">
                <a:extLst>
                  <a:ext uri="{FF2B5EF4-FFF2-40B4-BE49-F238E27FC236}">
                    <a16:creationId xmlns:a16="http://schemas.microsoft.com/office/drawing/2014/main" id="{3034CC1F-BC2A-4CD9-8AF3-205A6A10A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AutoShape 406">
                <a:extLst>
                  <a:ext uri="{FF2B5EF4-FFF2-40B4-BE49-F238E27FC236}">
                    <a16:creationId xmlns:a16="http://schemas.microsoft.com/office/drawing/2014/main" id="{D5B3DA40-1329-4642-A76A-8BDEC846F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407">
                <a:extLst>
                  <a:ext uri="{FF2B5EF4-FFF2-40B4-BE49-F238E27FC236}">
                    <a16:creationId xmlns:a16="http://schemas.microsoft.com/office/drawing/2014/main" id="{B09E8FF9-D506-497F-8842-EFFA68B22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408">
                <a:extLst>
                  <a:ext uri="{FF2B5EF4-FFF2-40B4-BE49-F238E27FC236}">
                    <a16:creationId xmlns:a16="http://schemas.microsoft.com/office/drawing/2014/main" id="{9D8C3EA5-87BA-478A-9FEE-B73F96FD1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409">
                <a:extLst>
                  <a:ext uri="{FF2B5EF4-FFF2-40B4-BE49-F238E27FC236}">
                    <a16:creationId xmlns:a16="http://schemas.microsoft.com/office/drawing/2014/main" id="{3B2ED748-0771-47F0-9BEA-B6150A580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410">
                <a:extLst>
                  <a:ext uri="{FF2B5EF4-FFF2-40B4-BE49-F238E27FC236}">
                    <a16:creationId xmlns:a16="http://schemas.microsoft.com/office/drawing/2014/main" id="{67735C3B-8D65-4DD9-B9B6-96DDF5D018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AutoShape 411">
                <a:extLst>
                  <a:ext uri="{FF2B5EF4-FFF2-40B4-BE49-F238E27FC236}">
                    <a16:creationId xmlns:a16="http://schemas.microsoft.com/office/drawing/2014/main" id="{B151DE70-BAD4-441D-8338-3F295DB61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AutoShape 412">
                <a:extLst>
                  <a:ext uri="{FF2B5EF4-FFF2-40B4-BE49-F238E27FC236}">
                    <a16:creationId xmlns:a16="http://schemas.microsoft.com/office/drawing/2014/main" id="{94E83B93-F28E-45CB-A600-06BE2DD2A2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AutoShape 413">
                <a:extLst>
                  <a:ext uri="{FF2B5EF4-FFF2-40B4-BE49-F238E27FC236}">
                    <a16:creationId xmlns:a16="http://schemas.microsoft.com/office/drawing/2014/main" id="{B6B647F0-9BCA-42C2-BF92-24BEE3492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AutoShape 414">
                <a:extLst>
                  <a:ext uri="{FF2B5EF4-FFF2-40B4-BE49-F238E27FC236}">
                    <a16:creationId xmlns:a16="http://schemas.microsoft.com/office/drawing/2014/main" id="{41CEC43A-9105-41A9-8215-46BD5EFFA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" name="AutoShape 415">
                <a:extLst>
                  <a:ext uri="{FF2B5EF4-FFF2-40B4-BE49-F238E27FC236}">
                    <a16:creationId xmlns:a16="http://schemas.microsoft.com/office/drawing/2014/main" id="{45BA1838-CC35-4CA1-81F1-36C62CE54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" name="AutoShape 416">
                <a:extLst>
                  <a:ext uri="{FF2B5EF4-FFF2-40B4-BE49-F238E27FC236}">
                    <a16:creationId xmlns:a16="http://schemas.microsoft.com/office/drawing/2014/main" id="{ABE256E1-B3A0-4CB1-ABBD-7C0110B387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AutoShape 417">
                <a:extLst>
                  <a:ext uri="{FF2B5EF4-FFF2-40B4-BE49-F238E27FC236}">
                    <a16:creationId xmlns:a16="http://schemas.microsoft.com/office/drawing/2014/main" id="{31434C99-A65E-450B-ABC5-EF679E477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AutoShape 418">
                <a:extLst>
                  <a:ext uri="{FF2B5EF4-FFF2-40B4-BE49-F238E27FC236}">
                    <a16:creationId xmlns:a16="http://schemas.microsoft.com/office/drawing/2014/main" id="{DDE0CCF3-3EA3-4649-BD98-6A06752D5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AutoShape 419">
                <a:extLst>
                  <a:ext uri="{FF2B5EF4-FFF2-40B4-BE49-F238E27FC236}">
                    <a16:creationId xmlns:a16="http://schemas.microsoft.com/office/drawing/2014/main" id="{A5145110-828E-478F-8E66-61FB05B5F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420">
                <a:extLst>
                  <a:ext uri="{FF2B5EF4-FFF2-40B4-BE49-F238E27FC236}">
                    <a16:creationId xmlns:a16="http://schemas.microsoft.com/office/drawing/2014/main" id="{AE73196A-9606-4C32-974E-4E1EA2FA3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AutoShape 421">
                <a:extLst>
                  <a:ext uri="{FF2B5EF4-FFF2-40B4-BE49-F238E27FC236}">
                    <a16:creationId xmlns:a16="http://schemas.microsoft.com/office/drawing/2014/main" id="{173BD140-D684-4229-9BD7-2417FEF8C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AutoShape 422">
                <a:extLst>
                  <a:ext uri="{FF2B5EF4-FFF2-40B4-BE49-F238E27FC236}">
                    <a16:creationId xmlns:a16="http://schemas.microsoft.com/office/drawing/2014/main" id="{BC6A3D1D-C60E-43D9-BDDC-9CDF53013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AutoShape 423">
                <a:extLst>
                  <a:ext uri="{FF2B5EF4-FFF2-40B4-BE49-F238E27FC236}">
                    <a16:creationId xmlns:a16="http://schemas.microsoft.com/office/drawing/2014/main" id="{7537C4BE-D85A-4563-955A-0C9EAFB09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AutoShape 424">
                <a:extLst>
                  <a:ext uri="{FF2B5EF4-FFF2-40B4-BE49-F238E27FC236}">
                    <a16:creationId xmlns:a16="http://schemas.microsoft.com/office/drawing/2014/main" id="{0B407E76-5C1F-4EEC-9B2A-D0536DA2B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AutoShape 425">
                <a:extLst>
                  <a:ext uri="{FF2B5EF4-FFF2-40B4-BE49-F238E27FC236}">
                    <a16:creationId xmlns:a16="http://schemas.microsoft.com/office/drawing/2014/main" id="{6752AD12-4309-4498-8263-A591A87C1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AutoShape 426">
                <a:extLst>
                  <a:ext uri="{FF2B5EF4-FFF2-40B4-BE49-F238E27FC236}">
                    <a16:creationId xmlns:a16="http://schemas.microsoft.com/office/drawing/2014/main" id="{2B083A23-65B2-4071-89F3-8563BEFCD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AutoShape 427">
                <a:extLst>
                  <a:ext uri="{FF2B5EF4-FFF2-40B4-BE49-F238E27FC236}">
                    <a16:creationId xmlns:a16="http://schemas.microsoft.com/office/drawing/2014/main" id="{B1ED7CEA-5444-4798-8B82-48301F7FC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428">
                <a:extLst>
                  <a:ext uri="{FF2B5EF4-FFF2-40B4-BE49-F238E27FC236}">
                    <a16:creationId xmlns:a16="http://schemas.microsoft.com/office/drawing/2014/main" id="{AFD8F057-064A-4369-8C16-20E8699AA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AutoShape 429">
                <a:extLst>
                  <a:ext uri="{FF2B5EF4-FFF2-40B4-BE49-F238E27FC236}">
                    <a16:creationId xmlns:a16="http://schemas.microsoft.com/office/drawing/2014/main" id="{CB2E21BA-A68F-4C34-A714-5AB7540D8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AutoShape 430">
                <a:extLst>
                  <a:ext uri="{FF2B5EF4-FFF2-40B4-BE49-F238E27FC236}">
                    <a16:creationId xmlns:a16="http://schemas.microsoft.com/office/drawing/2014/main" id="{D40F46D9-7893-4676-8296-9E8218E34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AutoShape 431">
                <a:extLst>
                  <a:ext uri="{FF2B5EF4-FFF2-40B4-BE49-F238E27FC236}">
                    <a16:creationId xmlns:a16="http://schemas.microsoft.com/office/drawing/2014/main" id="{AFF2C64E-FEA0-497E-8C69-E12CDF790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AutoShape 432">
                <a:extLst>
                  <a:ext uri="{FF2B5EF4-FFF2-40B4-BE49-F238E27FC236}">
                    <a16:creationId xmlns:a16="http://schemas.microsoft.com/office/drawing/2014/main" id="{2A48DA19-5887-4C23-A21D-B960BAD68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433">
                <a:extLst>
                  <a:ext uri="{FF2B5EF4-FFF2-40B4-BE49-F238E27FC236}">
                    <a16:creationId xmlns:a16="http://schemas.microsoft.com/office/drawing/2014/main" id="{48EBE402-99E7-40FA-B743-47925B09D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AutoShape 434">
                <a:extLst>
                  <a:ext uri="{FF2B5EF4-FFF2-40B4-BE49-F238E27FC236}">
                    <a16:creationId xmlns:a16="http://schemas.microsoft.com/office/drawing/2014/main" id="{A527E1A3-065F-4DC8-9466-0E95F614C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AutoShape 435">
                <a:extLst>
                  <a:ext uri="{FF2B5EF4-FFF2-40B4-BE49-F238E27FC236}">
                    <a16:creationId xmlns:a16="http://schemas.microsoft.com/office/drawing/2014/main" id="{B53DFB07-4B36-4537-AF3B-B3BA9B891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436">
                <a:extLst>
                  <a:ext uri="{FF2B5EF4-FFF2-40B4-BE49-F238E27FC236}">
                    <a16:creationId xmlns:a16="http://schemas.microsoft.com/office/drawing/2014/main" id="{926A262F-C36B-4134-BAAE-D7B108CCF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AutoShape 437">
                <a:extLst>
                  <a:ext uri="{FF2B5EF4-FFF2-40B4-BE49-F238E27FC236}">
                    <a16:creationId xmlns:a16="http://schemas.microsoft.com/office/drawing/2014/main" id="{3B68D3EC-A0C5-4679-BB6D-6A2B9249F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438">
                <a:extLst>
                  <a:ext uri="{FF2B5EF4-FFF2-40B4-BE49-F238E27FC236}">
                    <a16:creationId xmlns:a16="http://schemas.microsoft.com/office/drawing/2014/main" id="{250FDA7D-B13D-479F-AF5D-C13760B1E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439">
                <a:extLst>
                  <a:ext uri="{FF2B5EF4-FFF2-40B4-BE49-F238E27FC236}">
                    <a16:creationId xmlns:a16="http://schemas.microsoft.com/office/drawing/2014/main" id="{0DE606EB-F259-4F69-AD7E-9FE54CAA7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AutoShape 440">
                <a:extLst>
                  <a:ext uri="{FF2B5EF4-FFF2-40B4-BE49-F238E27FC236}">
                    <a16:creationId xmlns:a16="http://schemas.microsoft.com/office/drawing/2014/main" id="{06D17BB6-903B-4019-BA2C-C2FB813FC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441">
                <a:extLst>
                  <a:ext uri="{FF2B5EF4-FFF2-40B4-BE49-F238E27FC236}">
                    <a16:creationId xmlns:a16="http://schemas.microsoft.com/office/drawing/2014/main" id="{5E15731C-3656-40D9-8F61-23827C0B43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AutoShape 442">
                <a:extLst>
                  <a:ext uri="{FF2B5EF4-FFF2-40B4-BE49-F238E27FC236}">
                    <a16:creationId xmlns:a16="http://schemas.microsoft.com/office/drawing/2014/main" id="{F917C73B-9DE1-42A0-B4BC-FB73472E1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AutoShape 443">
                <a:extLst>
                  <a:ext uri="{FF2B5EF4-FFF2-40B4-BE49-F238E27FC236}">
                    <a16:creationId xmlns:a16="http://schemas.microsoft.com/office/drawing/2014/main" id="{6BA1C111-DED6-4290-B6B2-1AD424883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AutoShape 444">
                <a:extLst>
                  <a:ext uri="{FF2B5EF4-FFF2-40B4-BE49-F238E27FC236}">
                    <a16:creationId xmlns:a16="http://schemas.microsoft.com/office/drawing/2014/main" id="{E38701EB-1541-4610-9DE9-DE2E11CB0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AutoShape 445">
                <a:extLst>
                  <a:ext uri="{FF2B5EF4-FFF2-40B4-BE49-F238E27FC236}">
                    <a16:creationId xmlns:a16="http://schemas.microsoft.com/office/drawing/2014/main" id="{C199F55A-A531-4159-83FA-E3A8B7157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AutoShape 446">
                <a:extLst>
                  <a:ext uri="{FF2B5EF4-FFF2-40B4-BE49-F238E27FC236}">
                    <a16:creationId xmlns:a16="http://schemas.microsoft.com/office/drawing/2014/main" id="{AC7AE0A0-1673-4CA7-B579-66AA16678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Rectangle 447">
                <a:extLst>
                  <a:ext uri="{FF2B5EF4-FFF2-40B4-BE49-F238E27FC236}">
                    <a16:creationId xmlns:a16="http://schemas.microsoft.com/office/drawing/2014/main" id="{68C0F2F0-D082-48D8-934C-D9CFCB707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8" name="Rectangle 3">
              <a:extLst>
                <a:ext uri="{FF2B5EF4-FFF2-40B4-BE49-F238E27FC236}">
                  <a16:creationId xmlns:a16="http://schemas.microsoft.com/office/drawing/2014/main" id="{79B6A69F-EBC7-4291-A49A-A43E87BDE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91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53AF3FB-9490-43E4-A86C-4B67FB8290EE}"/>
              </a:ext>
            </a:extLst>
          </p:cNvPr>
          <p:cNvSpPr/>
          <p:nvPr/>
        </p:nvSpPr>
        <p:spPr>
          <a:xfrm>
            <a:off x="232913" y="8626"/>
            <a:ext cx="9704717" cy="2700068"/>
          </a:xfrm>
          <a:custGeom>
            <a:avLst/>
            <a:gdLst>
              <a:gd name="connsiteX0" fmla="*/ 0 w 9704717"/>
              <a:gd name="connsiteY0" fmla="*/ 0 h 2700068"/>
              <a:gd name="connsiteX1" fmla="*/ 9704717 w 9704717"/>
              <a:gd name="connsiteY1" fmla="*/ 0 h 2700068"/>
              <a:gd name="connsiteX2" fmla="*/ 9704717 w 9704717"/>
              <a:gd name="connsiteY2" fmla="*/ 388189 h 2700068"/>
              <a:gd name="connsiteX3" fmla="*/ 9368287 w 9704717"/>
              <a:gd name="connsiteY3" fmla="*/ 724619 h 2700068"/>
              <a:gd name="connsiteX4" fmla="*/ 8428008 w 9704717"/>
              <a:gd name="connsiteY4" fmla="*/ 724619 h 2700068"/>
              <a:gd name="connsiteX5" fmla="*/ 8358996 w 9704717"/>
              <a:gd name="connsiteY5" fmla="*/ 793631 h 2700068"/>
              <a:gd name="connsiteX6" fmla="*/ 8358996 w 9704717"/>
              <a:gd name="connsiteY6" fmla="*/ 974785 h 2700068"/>
              <a:gd name="connsiteX7" fmla="*/ 8203721 w 9704717"/>
              <a:gd name="connsiteY7" fmla="*/ 974785 h 2700068"/>
              <a:gd name="connsiteX8" fmla="*/ 8074325 w 9704717"/>
              <a:gd name="connsiteY8" fmla="*/ 1104181 h 2700068"/>
              <a:gd name="connsiteX9" fmla="*/ 8074325 w 9704717"/>
              <a:gd name="connsiteY9" fmla="*/ 1242204 h 2700068"/>
              <a:gd name="connsiteX10" fmla="*/ 8186468 w 9704717"/>
              <a:gd name="connsiteY10" fmla="*/ 1130061 h 2700068"/>
              <a:gd name="connsiteX11" fmla="*/ 8324491 w 9704717"/>
              <a:gd name="connsiteY11" fmla="*/ 1130061 h 2700068"/>
              <a:gd name="connsiteX12" fmla="*/ 8453887 w 9704717"/>
              <a:gd name="connsiteY12" fmla="*/ 1000665 h 2700068"/>
              <a:gd name="connsiteX13" fmla="*/ 8695427 w 9704717"/>
              <a:gd name="connsiteY13" fmla="*/ 1000665 h 2700068"/>
              <a:gd name="connsiteX14" fmla="*/ 8695427 w 9704717"/>
              <a:gd name="connsiteY14" fmla="*/ 1095555 h 2700068"/>
              <a:gd name="connsiteX15" fmla="*/ 8738559 w 9704717"/>
              <a:gd name="connsiteY15" fmla="*/ 1138687 h 2700068"/>
              <a:gd name="connsiteX16" fmla="*/ 8643668 w 9704717"/>
              <a:gd name="connsiteY16" fmla="*/ 1233578 h 2700068"/>
              <a:gd name="connsiteX17" fmla="*/ 8497019 w 9704717"/>
              <a:gd name="connsiteY17" fmla="*/ 1233578 h 2700068"/>
              <a:gd name="connsiteX18" fmla="*/ 8497019 w 9704717"/>
              <a:gd name="connsiteY18" fmla="*/ 1337095 h 2700068"/>
              <a:gd name="connsiteX19" fmla="*/ 8643668 w 9704717"/>
              <a:gd name="connsiteY19" fmla="*/ 1337095 h 2700068"/>
              <a:gd name="connsiteX20" fmla="*/ 8643668 w 9704717"/>
              <a:gd name="connsiteY20" fmla="*/ 1397480 h 2700068"/>
              <a:gd name="connsiteX21" fmla="*/ 8566031 w 9704717"/>
              <a:gd name="connsiteY21" fmla="*/ 1475117 h 2700068"/>
              <a:gd name="connsiteX22" fmla="*/ 8781691 w 9704717"/>
              <a:gd name="connsiteY22" fmla="*/ 1690777 h 2700068"/>
              <a:gd name="connsiteX23" fmla="*/ 8781691 w 9704717"/>
              <a:gd name="connsiteY23" fmla="*/ 1820174 h 2700068"/>
              <a:gd name="connsiteX24" fmla="*/ 9100868 w 9704717"/>
              <a:gd name="connsiteY24" fmla="*/ 1820174 h 2700068"/>
              <a:gd name="connsiteX25" fmla="*/ 9100868 w 9704717"/>
              <a:gd name="connsiteY25" fmla="*/ 1708031 h 2700068"/>
              <a:gd name="connsiteX26" fmla="*/ 9238891 w 9704717"/>
              <a:gd name="connsiteY26" fmla="*/ 1570008 h 2700068"/>
              <a:gd name="connsiteX27" fmla="*/ 9238891 w 9704717"/>
              <a:gd name="connsiteY27" fmla="*/ 1725283 h 2700068"/>
              <a:gd name="connsiteX28" fmla="*/ 9342408 w 9704717"/>
              <a:gd name="connsiteY28" fmla="*/ 1725283 h 2700068"/>
              <a:gd name="connsiteX29" fmla="*/ 8971472 w 9704717"/>
              <a:gd name="connsiteY29" fmla="*/ 2096219 h 2700068"/>
              <a:gd name="connsiteX30" fmla="*/ 8764438 w 9704717"/>
              <a:gd name="connsiteY30" fmla="*/ 2096219 h 2700068"/>
              <a:gd name="connsiteX31" fmla="*/ 8583283 w 9704717"/>
              <a:gd name="connsiteY31" fmla="*/ 2277374 h 2700068"/>
              <a:gd name="connsiteX32" fmla="*/ 8497019 w 9704717"/>
              <a:gd name="connsiteY32" fmla="*/ 2191110 h 2700068"/>
              <a:gd name="connsiteX33" fmla="*/ 8617789 w 9704717"/>
              <a:gd name="connsiteY33" fmla="*/ 2070340 h 2700068"/>
              <a:gd name="connsiteX34" fmla="*/ 8704053 w 9704717"/>
              <a:gd name="connsiteY34" fmla="*/ 1984076 h 2700068"/>
              <a:gd name="connsiteX35" fmla="*/ 8790317 w 9704717"/>
              <a:gd name="connsiteY35" fmla="*/ 1897812 h 2700068"/>
              <a:gd name="connsiteX36" fmla="*/ 8617789 w 9704717"/>
              <a:gd name="connsiteY36" fmla="*/ 1897812 h 2700068"/>
              <a:gd name="connsiteX37" fmla="*/ 8583283 w 9704717"/>
              <a:gd name="connsiteY37" fmla="*/ 1897812 h 2700068"/>
              <a:gd name="connsiteX38" fmla="*/ 8402129 w 9704717"/>
              <a:gd name="connsiteY38" fmla="*/ 2078966 h 2700068"/>
              <a:gd name="connsiteX39" fmla="*/ 8289985 w 9704717"/>
              <a:gd name="connsiteY39" fmla="*/ 2078966 h 2700068"/>
              <a:gd name="connsiteX40" fmla="*/ 8272732 w 9704717"/>
              <a:gd name="connsiteY40" fmla="*/ 2078966 h 2700068"/>
              <a:gd name="connsiteX41" fmla="*/ 8272732 w 9704717"/>
              <a:gd name="connsiteY41" fmla="*/ 1449238 h 2700068"/>
              <a:gd name="connsiteX42" fmla="*/ 8091578 w 9704717"/>
              <a:gd name="connsiteY42" fmla="*/ 1449238 h 2700068"/>
              <a:gd name="connsiteX43" fmla="*/ 8031193 w 9704717"/>
              <a:gd name="connsiteY43" fmla="*/ 1509623 h 2700068"/>
              <a:gd name="connsiteX44" fmla="*/ 7936302 w 9704717"/>
              <a:gd name="connsiteY44" fmla="*/ 1604514 h 2700068"/>
              <a:gd name="connsiteX45" fmla="*/ 7936302 w 9704717"/>
              <a:gd name="connsiteY45" fmla="*/ 1716657 h 2700068"/>
              <a:gd name="connsiteX46" fmla="*/ 7858664 w 9704717"/>
              <a:gd name="connsiteY46" fmla="*/ 1794295 h 2700068"/>
              <a:gd name="connsiteX47" fmla="*/ 7858664 w 9704717"/>
              <a:gd name="connsiteY47" fmla="*/ 1984076 h 2700068"/>
              <a:gd name="connsiteX48" fmla="*/ 7358332 w 9704717"/>
              <a:gd name="connsiteY48" fmla="*/ 1984076 h 2700068"/>
              <a:gd name="connsiteX49" fmla="*/ 7030529 w 9704717"/>
              <a:gd name="connsiteY49" fmla="*/ 2311879 h 2700068"/>
              <a:gd name="connsiteX50" fmla="*/ 6788989 w 9704717"/>
              <a:gd name="connsiteY50" fmla="*/ 2311879 h 2700068"/>
              <a:gd name="connsiteX51" fmla="*/ 6607834 w 9704717"/>
              <a:gd name="connsiteY51" fmla="*/ 2493034 h 2700068"/>
              <a:gd name="connsiteX52" fmla="*/ 6400800 w 9704717"/>
              <a:gd name="connsiteY52" fmla="*/ 2700068 h 2700068"/>
              <a:gd name="connsiteX53" fmla="*/ 6236899 w 9704717"/>
              <a:gd name="connsiteY53" fmla="*/ 2700068 h 2700068"/>
              <a:gd name="connsiteX54" fmla="*/ 6236899 w 9704717"/>
              <a:gd name="connsiteY54" fmla="*/ 1949570 h 2700068"/>
              <a:gd name="connsiteX55" fmla="*/ 5555412 w 9704717"/>
              <a:gd name="connsiteY55" fmla="*/ 1268083 h 2700068"/>
              <a:gd name="connsiteX56" fmla="*/ 5037826 w 9704717"/>
              <a:gd name="connsiteY56" fmla="*/ 1268083 h 2700068"/>
              <a:gd name="connsiteX57" fmla="*/ 4899804 w 9704717"/>
              <a:gd name="connsiteY57" fmla="*/ 1130061 h 2700068"/>
              <a:gd name="connsiteX58" fmla="*/ 4727276 w 9704717"/>
              <a:gd name="connsiteY58" fmla="*/ 1130061 h 2700068"/>
              <a:gd name="connsiteX59" fmla="*/ 4641012 w 9704717"/>
              <a:gd name="connsiteY59" fmla="*/ 1043797 h 2700068"/>
              <a:gd name="connsiteX60" fmla="*/ 802257 w 9704717"/>
              <a:gd name="connsiteY60" fmla="*/ 1043797 h 2700068"/>
              <a:gd name="connsiteX61" fmla="*/ 802257 w 9704717"/>
              <a:gd name="connsiteY61" fmla="*/ 1259457 h 2700068"/>
              <a:gd name="connsiteX62" fmla="*/ 681488 w 9704717"/>
              <a:gd name="connsiteY62" fmla="*/ 1259457 h 2700068"/>
              <a:gd name="connsiteX63" fmla="*/ 681488 w 9704717"/>
              <a:gd name="connsiteY63" fmla="*/ 1216325 h 2700068"/>
              <a:gd name="connsiteX64" fmla="*/ 112145 w 9704717"/>
              <a:gd name="connsiteY64" fmla="*/ 646982 h 2700068"/>
              <a:gd name="connsiteX65" fmla="*/ 215661 w 9704717"/>
              <a:gd name="connsiteY65" fmla="*/ 646982 h 2700068"/>
              <a:gd name="connsiteX66" fmla="*/ 215661 w 9704717"/>
              <a:gd name="connsiteY66" fmla="*/ 560717 h 2700068"/>
              <a:gd name="connsiteX67" fmla="*/ 138024 w 9704717"/>
              <a:gd name="connsiteY67" fmla="*/ 483080 h 2700068"/>
              <a:gd name="connsiteX68" fmla="*/ 138024 w 9704717"/>
              <a:gd name="connsiteY68" fmla="*/ 232914 h 2700068"/>
              <a:gd name="connsiteX69" fmla="*/ 0 w 9704717"/>
              <a:gd name="connsiteY69" fmla="*/ 94890 h 2700068"/>
              <a:gd name="connsiteX70" fmla="*/ 0 w 9704717"/>
              <a:gd name="connsiteY70" fmla="*/ 0 h 2700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9704717" h="2700068">
                <a:moveTo>
                  <a:pt x="0" y="0"/>
                </a:moveTo>
                <a:lnTo>
                  <a:pt x="9704717" y="0"/>
                </a:lnTo>
                <a:lnTo>
                  <a:pt x="9704717" y="388189"/>
                </a:lnTo>
                <a:lnTo>
                  <a:pt x="9368287" y="724619"/>
                </a:lnTo>
                <a:lnTo>
                  <a:pt x="8428008" y="724619"/>
                </a:lnTo>
                <a:lnTo>
                  <a:pt x="8358996" y="793631"/>
                </a:lnTo>
                <a:lnTo>
                  <a:pt x="8358996" y="974785"/>
                </a:lnTo>
                <a:lnTo>
                  <a:pt x="8203721" y="974785"/>
                </a:lnTo>
                <a:lnTo>
                  <a:pt x="8074325" y="1104181"/>
                </a:lnTo>
                <a:lnTo>
                  <a:pt x="8074325" y="1242204"/>
                </a:lnTo>
                <a:lnTo>
                  <a:pt x="8186468" y="1130061"/>
                </a:lnTo>
                <a:lnTo>
                  <a:pt x="8324491" y="1130061"/>
                </a:lnTo>
                <a:lnTo>
                  <a:pt x="8453887" y="1000665"/>
                </a:lnTo>
                <a:lnTo>
                  <a:pt x="8695427" y="1000665"/>
                </a:lnTo>
                <a:lnTo>
                  <a:pt x="8695427" y="1095555"/>
                </a:lnTo>
                <a:lnTo>
                  <a:pt x="8738559" y="1138687"/>
                </a:lnTo>
                <a:lnTo>
                  <a:pt x="8643668" y="1233578"/>
                </a:lnTo>
                <a:lnTo>
                  <a:pt x="8497019" y="1233578"/>
                </a:lnTo>
                <a:lnTo>
                  <a:pt x="8497019" y="1337095"/>
                </a:lnTo>
                <a:lnTo>
                  <a:pt x="8643668" y="1337095"/>
                </a:lnTo>
                <a:lnTo>
                  <a:pt x="8643668" y="1397480"/>
                </a:lnTo>
                <a:lnTo>
                  <a:pt x="8566031" y="1475117"/>
                </a:lnTo>
                <a:lnTo>
                  <a:pt x="8781691" y="1690777"/>
                </a:lnTo>
                <a:lnTo>
                  <a:pt x="8781691" y="1820174"/>
                </a:lnTo>
                <a:lnTo>
                  <a:pt x="9100868" y="1820174"/>
                </a:lnTo>
                <a:lnTo>
                  <a:pt x="9100868" y="1708031"/>
                </a:lnTo>
                <a:lnTo>
                  <a:pt x="9238891" y="1570008"/>
                </a:lnTo>
                <a:lnTo>
                  <a:pt x="9238891" y="1725283"/>
                </a:lnTo>
                <a:lnTo>
                  <a:pt x="9342408" y="1725283"/>
                </a:lnTo>
                <a:lnTo>
                  <a:pt x="8971472" y="2096219"/>
                </a:lnTo>
                <a:lnTo>
                  <a:pt x="8764438" y="2096219"/>
                </a:lnTo>
                <a:lnTo>
                  <a:pt x="8583283" y="2277374"/>
                </a:lnTo>
                <a:lnTo>
                  <a:pt x="8497019" y="2191110"/>
                </a:lnTo>
                <a:lnTo>
                  <a:pt x="8617789" y="2070340"/>
                </a:lnTo>
                <a:lnTo>
                  <a:pt x="8704053" y="1984076"/>
                </a:lnTo>
                <a:lnTo>
                  <a:pt x="8790317" y="1897812"/>
                </a:lnTo>
                <a:lnTo>
                  <a:pt x="8617789" y="1897812"/>
                </a:lnTo>
                <a:lnTo>
                  <a:pt x="8583283" y="1897812"/>
                </a:lnTo>
                <a:lnTo>
                  <a:pt x="8402129" y="2078966"/>
                </a:lnTo>
                <a:lnTo>
                  <a:pt x="8289985" y="2078966"/>
                </a:lnTo>
                <a:lnTo>
                  <a:pt x="8272732" y="2078966"/>
                </a:lnTo>
                <a:lnTo>
                  <a:pt x="8272732" y="1449238"/>
                </a:lnTo>
                <a:lnTo>
                  <a:pt x="8091578" y="1449238"/>
                </a:lnTo>
                <a:lnTo>
                  <a:pt x="8031193" y="1509623"/>
                </a:lnTo>
                <a:lnTo>
                  <a:pt x="7936302" y="1604514"/>
                </a:lnTo>
                <a:lnTo>
                  <a:pt x="7936302" y="1716657"/>
                </a:lnTo>
                <a:lnTo>
                  <a:pt x="7858664" y="1794295"/>
                </a:lnTo>
                <a:lnTo>
                  <a:pt x="7858664" y="1984076"/>
                </a:lnTo>
                <a:lnTo>
                  <a:pt x="7358332" y="1984076"/>
                </a:lnTo>
                <a:lnTo>
                  <a:pt x="7030529" y="2311879"/>
                </a:lnTo>
                <a:lnTo>
                  <a:pt x="6788989" y="2311879"/>
                </a:lnTo>
                <a:lnTo>
                  <a:pt x="6607834" y="2493034"/>
                </a:lnTo>
                <a:lnTo>
                  <a:pt x="6400800" y="2700068"/>
                </a:lnTo>
                <a:lnTo>
                  <a:pt x="6236899" y="2700068"/>
                </a:lnTo>
                <a:lnTo>
                  <a:pt x="6236899" y="1949570"/>
                </a:lnTo>
                <a:lnTo>
                  <a:pt x="5555412" y="1268083"/>
                </a:lnTo>
                <a:lnTo>
                  <a:pt x="5037826" y="1268083"/>
                </a:lnTo>
                <a:lnTo>
                  <a:pt x="4899804" y="1130061"/>
                </a:lnTo>
                <a:lnTo>
                  <a:pt x="4727276" y="1130061"/>
                </a:lnTo>
                <a:lnTo>
                  <a:pt x="4641012" y="1043797"/>
                </a:lnTo>
                <a:lnTo>
                  <a:pt x="802257" y="1043797"/>
                </a:lnTo>
                <a:lnTo>
                  <a:pt x="802257" y="1259457"/>
                </a:lnTo>
                <a:lnTo>
                  <a:pt x="681488" y="1259457"/>
                </a:lnTo>
                <a:lnTo>
                  <a:pt x="681488" y="1216325"/>
                </a:lnTo>
                <a:lnTo>
                  <a:pt x="112145" y="646982"/>
                </a:lnTo>
                <a:lnTo>
                  <a:pt x="215661" y="646982"/>
                </a:lnTo>
                <a:lnTo>
                  <a:pt x="215661" y="560717"/>
                </a:lnTo>
                <a:lnTo>
                  <a:pt x="138024" y="483080"/>
                </a:lnTo>
                <a:lnTo>
                  <a:pt x="138024" y="232914"/>
                </a:lnTo>
                <a:lnTo>
                  <a:pt x="0" y="9489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481F099-ABDC-4276-A05B-BC53F60BAEA4}"/>
              </a:ext>
            </a:extLst>
          </p:cNvPr>
          <p:cNvSpPr/>
          <p:nvPr/>
        </p:nvSpPr>
        <p:spPr>
          <a:xfrm>
            <a:off x="1872939" y="4564380"/>
            <a:ext cx="2845711" cy="2293621"/>
          </a:xfrm>
          <a:custGeom>
            <a:avLst/>
            <a:gdLst>
              <a:gd name="connsiteX0" fmla="*/ 0 w 2845711"/>
              <a:gd name="connsiteY0" fmla="*/ 0 h 2293621"/>
              <a:gd name="connsiteX1" fmla="*/ 260662 w 2845711"/>
              <a:gd name="connsiteY1" fmla="*/ 0 h 2293621"/>
              <a:gd name="connsiteX2" fmla="*/ 374962 w 2845711"/>
              <a:gd name="connsiteY2" fmla="*/ 0 h 2293621"/>
              <a:gd name="connsiteX3" fmla="*/ 527362 w 2845711"/>
              <a:gd name="connsiteY3" fmla="*/ 152400 h 2293621"/>
              <a:gd name="connsiteX4" fmla="*/ 1388422 w 2845711"/>
              <a:gd name="connsiteY4" fmla="*/ 152400 h 2293621"/>
              <a:gd name="connsiteX5" fmla="*/ 1662742 w 2845711"/>
              <a:gd name="connsiteY5" fmla="*/ 426720 h 2293621"/>
              <a:gd name="connsiteX6" fmla="*/ 1662742 w 2845711"/>
              <a:gd name="connsiteY6" fmla="*/ 624840 h 2293621"/>
              <a:gd name="connsiteX7" fmla="*/ 1876102 w 2845711"/>
              <a:gd name="connsiteY7" fmla="*/ 624840 h 2293621"/>
              <a:gd name="connsiteX8" fmla="*/ 1937062 w 2845711"/>
              <a:gd name="connsiteY8" fmla="*/ 563880 h 2293621"/>
              <a:gd name="connsiteX9" fmla="*/ 2135182 w 2845711"/>
              <a:gd name="connsiteY9" fmla="*/ 563880 h 2293621"/>
              <a:gd name="connsiteX10" fmla="*/ 2234242 w 2845711"/>
              <a:gd name="connsiteY10" fmla="*/ 662940 h 2293621"/>
              <a:gd name="connsiteX11" fmla="*/ 2234242 w 2845711"/>
              <a:gd name="connsiteY11" fmla="*/ 853440 h 2293621"/>
              <a:gd name="connsiteX12" fmla="*/ 2356162 w 2845711"/>
              <a:gd name="connsiteY12" fmla="*/ 975360 h 2293621"/>
              <a:gd name="connsiteX13" fmla="*/ 2356162 w 2845711"/>
              <a:gd name="connsiteY13" fmla="*/ 1112520 h 2293621"/>
              <a:gd name="connsiteX14" fmla="*/ 2470462 w 2845711"/>
              <a:gd name="connsiteY14" fmla="*/ 1226820 h 2293621"/>
              <a:gd name="connsiteX15" fmla="*/ 2604171 w 2845711"/>
              <a:gd name="connsiteY15" fmla="*/ 1226820 h 2293621"/>
              <a:gd name="connsiteX16" fmla="*/ 2604171 w 2845711"/>
              <a:gd name="connsiteY16" fmla="*/ 1292957 h 2293621"/>
              <a:gd name="connsiteX17" fmla="*/ 2604171 w 2845711"/>
              <a:gd name="connsiteY17" fmla="*/ 2052081 h 2293621"/>
              <a:gd name="connsiteX18" fmla="*/ 2845711 w 2845711"/>
              <a:gd name="connsiteY18" fmla="*/ 2293621 h 2293621"/>
              <a:gd name="connsiteX19" fmla="*/ 1517243 w 2845711"/>
              <a:gd name="connsiteY19" fmla="*/ 2293621 h 2293621"/>
              <a:gd name="connsiteX20" fmla="*/ 1517243 w 2845711"/>
              <a:gd name="connsiteY20" fmla="*/ 2077961 h 2293621"/>
              <a:gd name="connsiteX21" fmla="*/ 1517243 w 2845711"/>
              <a:gd name="connsiteY21" fmla="*/ 1983070 h 2293621"/>
              <a:gd name="connsiteX22" fmla="*/ 1517243 w 2845711"/>
              <a:gd name="connsiteY22" fmla="*/ 1836421 h 2293621"/>
              <a:gd name="connsiteX23" fmla="*/ 1275704 w 2845711"/>
              <a:gd name="connsiteY23" fmla="*/ 1594882 h 2293621"/>
              <a:gd name="connsiteX24" fmla="*/ 1275704 w 2845711"/>
              <a:gd name="connsiteY24" fmla="*/ 1413727 h 2293621"/>
              <a:gd name="connsiteX25" fmla="*/ 1085923 w 2845711"/>
              <a:gd name="connsiteY25" fmla="*/ 1223946 h 2293621"/>
              <a:gd name="connsiteX26" fmla="*/ 1085923 w 2845711"/>
              <a:gd name="connsiteY26" fmla="*/ 1094549 h 2293621"/>
              <a:gd name="connsiteX27" fmla="*/ 835756 w 2845711"/>
              <a:gd name="connsiteY27" fmla="*/ 1094549 h 2293621"/>
              <a:gd name="connsiteX28" fmla="*/ 835756 w 2845711"/>
              <a:gd name="connsiteY28" fmla="*/ 878889 h 2293621"/>
              <a:gd name="connsiteX29" fmla="*/ 671854 w 2845711"/>
              <a:gd name="connsiteY29" fmla="*/ 878889 h 2293621"/>
              <a:gd name="connsiteX30" fmla="*/ 671854 w 2845711"/>
              <a:gd name="connsiteY30" fmla="*/ 620096 h 2293621"/>
              <a:gd name="connsiteX31" fmla="*/ 551085 w 2845711"/>
              <a:gd name="connsiteY31" fmla="*/ 499327 h 2293621"/>
              <a:gd name="connsiteX32" fmla="*/ 551085 w 2845711"/>
              <a:gd name="connsiteY32" fmla="*/ 292293 h 2293621"/>
              <a:gd name="connsiteX33" fmla="*/ 275039 w 2845711"/>
              <a:gd name="connsiteY33" fmla="*/ 292293 h 2293621"/>
              <a:gd name="connsiteX34" fmla="*/ 275039 w 2845711"/>
              <a:gd name="connsiteY34" fmla="*/ 421689 h 2293621"/>
              <a:gd name="connsiteX35" fmla="*/ 533832 w 2845711"/>
              <a:gd name="connsiteY35" fmla="*/ 680482 h 2293621"/>
              <a:gd name="connsiteX36" fmla="*/ 533832 w 2845711"/>
              <a:gd name="connsiteY36" fmla="*/ 861636 h 2293621"/>
              <a:gd name="connsiteX37" fmla="*/ 766745 w 2845711"/>
              <a:gd name="connsiteY37" fmla="*/ 1094549 h 2293621"/>
              <a:gd name="connsiteX38" fmla="*/ 766745 w 2845711"/>
              <a:gd name="connsiteY38" fmla="*/ 1284330 h 2293621"/>
              <a:gd name="connsiteX39" fmla="*/ 999658 w 2845711"/>
              <a:gd name="connsiteY39" fmla="*/ 1517243 h 2293621"/>
              <a:gd name="connsiteX40" fmla="*/ 999658 w 2845711"/>
              <a:gd name="connsiteY40" fmla="*/ 1741530 h 2293621"/>
              <a:gd name="connsiteX41" fmla="*/ 714987 w 2845711"/>
              <a:gd name="connsiteY41" fmla="*/ 1456859 h 2293621"/>
              <a:gd name="connsiteX42" fmla="*/ 645975 w 2845711"/>
              <a:gd name="connsiteY42" fmla="*/ 1387847 h 2293621"/>
              <a:gd name="connsiteX43" fmla="*/ 645975 w 2845711"/>
              <a:gd name="connsiteY43" fmla="*/ 1206693 h 2293621"/>
              <a:gd name="connsiteX44" fmla="*/ 576964 w 2845711"/>
              <a:gd name="connsiteY44" fmla="*/ 1137682 h 2293621"/>
              <a:gd name="connsiteX45" fmla="*/ 482073 w 2845711"/>
              <a:gd name="connsiteY45" fmla="*/ 1137682 h 2293621"/>
              <a:gd name="connsiteX46" fmla="*/ 266412 w 2845711"/>
              <a:gd name="connsiteY46" fmla="*/ 922021 h 2293621"/>
              <a:gd name="connsiteX47" fmla="*/ 395809 w 2845711"/>
              <a:gd name="connsiteY47" fmla="*/ 922021 h 2293621"/>
              <a:gd name="connsiteX48" fmla="*/ 395809 w 2845711"/>
              <a:gd name="connsiteY48" fmla="*/ 792625 h 2293621"/>
              <a:gd name="connsiteX49" fmla="*/ 171522 w 2845711"/>
              <a:gd name="connsiteY49" fmla="*/ 568338 h 2293621"/>
              <a:gd name="connsiteX50" fmla="*/ 171522 w 2845711"/>
              <a:gd name="connsiteY50" fmla="*/ 369930 h 2293621"/>
              <a:gd name="connsiteX51" fmla="*/ 59379 w 2845711"/>
              <a:gd name="connsiteY51" fmla="*/ 257787 h 2293621"/>
              <a:gd name="connsiteX52" fmla="*/ 33500 w 2845711"/>
              <a:gd name="connsiteY52" fmla="*/ 231908 h 2293621"/>
              <a:gd name="connsiteX53" fmla="*/ 33500 w 2845711"/>
              <a:gd name="connsiteY53" fmla="*/ 33500 h 2293621"/>
              <a:gd name="connsiteX54" fmla="*/ 0 w 2845711"/>
              <a:gd name="connsiteY54" fmla="*/ 0 h 2293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845711" h="2293621">
                <a:moveTo>
                  <a:pt x="0" y="0"/>
                </a:moveTo>
                <a:lnTo>
                  <a:pt x="260662" y="0"/>
                </a:lnTo>
                <a:lnTo>
                  <a:pt x="374962" y="0"/>
                </a:lnTo>
                <a:lnTo>
                  <a:pt x="527362" y="152400"/>
                </a:lnTo>
                <a:lnTo>
                  <a:pt x="1388422" y="152400"/>
                </a:lnTo>
                <a:lnTo>
                  <a:pt x="1662742" y="426720"/>
                </a:lnTo>
                <a:lnTo>
                  <a:pt x="1662742" y="624840"/>
                </a:lnTo>
                <a:lnTo>
                  <a:pt x="1876102" y="624840"/>
                </a:lnTo>
                <a:lnTo>
                  <a:pt x="1937062" y="563880"/>
                </a:lnTo>
                <a:lnTo>
                  <a:pt x="2135182" y="563880"/>
                </a:lnTo>
                <a:lnTo>
                  <a:pt x="2234242" y="662940"/>
                </a:lnTo>
                <a:lnTo>
                  <a:pt x="2234242" y="853440"/>
                </a:lnTo>
                <a:lnTo>
                  <a:pt x="2356162" y="975360"/>
                </a:lnTo>
                <a:lnTo>
                  <a:pt x="2356162" y="1112520"/>
                </a:lnTo>
                <a:lnTo>
                  <a:pt x="2470462" y="1226820"/>
                </a:lnTo>
                <a:lnTo>
                  <a:pt x="2604171" y="1226820"/>
                </a:lnTo>
                <a:lnTo>
                  <a:pt x="2604171" y="1292957"/>
                </a:lnTo>
                <a:lnTo>
                  <a:pt x="2604171" y="2052081"/>
                </a:lnTo>
                <a:lnTo>
                  <a:pt x="2845711" y="2293621"/>
                </a:lnTo>
                <a:lnTo>
                  <a:pt x="1517243" y="2293621"/>
                </a:lnTo>
                <a:lnTo>
                  <a:pt x="1517243" y="2077961"/>
                </a:lnTo>
                <a:lnTo>
                  <a:pt x="1517243" y="1983070"/>
                </a:lnTo>
                <a:lnTo>
                  <a:pt x="1517243" y="1836421"/>
                </a:lnTo>
                <a:lnTo>
                  <a:pt x="1275704" y="1594882"/>
                </a:lnTo>
                <a:lnTo>
                  <a:pt x="1275704" y="1413727"/>
                </a:lnTo>
                <a:lnTo>
                  <a:pt x="1085923" y="1223946"/>
                </a:lnTo>
                <a:lnTo>
                  <a:pt x="1085923" y="1094549"/>
                </a:lnTo>
                <a:lnTo>
                  <a:pt x="835756" y="1094549"/>
                </a:lnTo>
                <a:lnTo>
                  <a:pt x="835756" y="878889"/>
                </a:lnTo>
                <a:lnTo>
                  <a:pt x="671854" y="878889"/>
                </a:lnTo>
                <a:lnTo>
                  <a:pt x="671854" y="620096"/>
                </a:lnTo>
                <a:lnTo>
                  <a:pt x="551085" y="499327"/>
                </a:lnTo>
                <a:lnTo>
                  <a:pt x="551085" y="292293"/>
                </a:lnTo>
                <a:lnTo>
                  <a:pt x="275039" y="292293"/>
                </a:lnTo>
                <a:lnTo>
                  <a:pt x="275039" y="421689"/>
                </a:lnTo>
                <a:lnTo>
                  <a:pt x="533832" y="680482"/>
                </a:lnTo>
                <a:lnTo>
                  <a:pt x="533832" y="861636"/>
                </a:lnTo>
                <a:lnTo>
                  <a:pt x="766745" y="1094549"/>
                </a:lnTo>
                <a:lnTo>
                  <a:pt x="766745" y="1284330"/>
                </a:lnTo>
                <a:lnTo>
                  <a:pt x="999658" y="1517243"/>
                </a:lnTo>
                <a:lnTo>
                  <a:pt x="999658" y="1741530"/>
                </a:lnTo>
                <a:lnTo>
                  <a:pt x="714987" y="1456859"/>
                </a:lnTo>
                <a:lnTo>
                  <a:pt x="645975" y="1387847"/>
                </a:lnTo>
                <a:lnTo>
                  <a:pt x="645975" y="1206693"/>
                </a:lnTo>
                <a:lnTo>
                  <a:pt x="576964" y="1137682"/>
                </a:lnTo>
                <a:lnTo>
                  <a:pt x="482073" y="1137682"/>
                </a:lnTo>
                <a:lnTo>
                  <a:pt x="266412" y="922021"/>
                </a:lnTo>
                <a:lnTo>
                  <a:pt x="395809" y="922021"/>
                </a:lnTo>
                <a:lnTo>
                  <a:pt x="395809" y="792625"/>
                </a:lnTo>
                <a:lnTo>
                  <a:pt x="171522" y="568338"/>
                </a:lnTo>
                <a:lnTo>
                  <a:pt x="171522" y="369930"/>
                </a:lnTo>
                <a:lnTo>
                  <a:pt x="59379" y="257787"/>
                </a:lnTo>
                <a:lnTo>
                  <a:pt x="33500" y="231908"/>
                </a:lnTo>
                <a:lnTo>
                  <a:pt x="33500" y="3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945EF7E-D650-4B83-A063-C22585A9E86A}"/>
              </a:ext>
            </a:extLst>
          </p:cNvPr>
          <p:cNvSpPr/>
          <p:nvPr/>
        </p:nvSpPr>
        <p:spPr>
          <a:xfrm>
            <a:off x="5426015" y="6556075"/>
            <a:ext cx="526211" cy="301925"/>
          </a:xfrm>
          <a:custGeom>
            <a:avLst/>
            <a:gdLst>
              <a:gd name="connsiteX0" fmla="*/ 0 w 526211"/>
              <a:gd name="connsiteY0" fmla="*/ 301925 h 301925"/>
              <a:gd name="connsiteX1" fmla="*/ 388189 w 526211"/>
              <a:gd name="connsiteY1" fmla="*/ 301925 h 301925"/>
              <a:gd name="connsiteX2" fmla="*/ 526211 w 526211"/>
              <a:gd name="connsiteY2" fmla="*/ 163903 h 301925"/>
              <a:gd name="connsiteX3" fmla="*/ 526211 w 526211"/>
              <a:gd name="connsiteY3" fmla="*/ 0 h 301925"/>
              <a:gd name="connsiteX4" fmla="*/ 215660 w 526211"/>
              <a:gd name="connsiteY4" fmla="*/ 0 h 301925"/>
              <a:gd name="connsiteX5" fmla="*/ 25878 w 526211"/>
              <a:gd name="connsiteY5" fmla="*/ 189782 h 301925"/>
              <a:gd name="connsiteX6" fmla="*/ 0 w 526211"/>
              <a:gd name="connsiteY6" fmla="*/ 301925 h 3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6211" h="301925">
                <a:moveTo>
                  <a:pt x="0" y="301925"/>
                </a:moveTo>
                <a:lnTo>
                  <a:pt x="388189" y="301925"/>
                </a:lnTo>
                <a:lnTo>
                  <a:pt x="526211" y="163903"/>
                </a:lnTo>
                <a:lnTo>
                  <a:pt x="526211" y="0"/>
                </a:lnTo>
                <a:lnTo>
                  <a:pt x="215660" y="0"/>
                </a:lnTo>
                <a:lnTo>
                  <a:pt x="25878" y="189782"/>
                </a:lnTo>
                <a:lnTo>
                  <a:pt x="0" y="30192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05F5B4A-B063-4191-B9E2-24F30BFC3F66}"/>
              </a:ext>
            </a:extLst>
          </p:cNvPr>
          <p:cNvSpPr/>
          <p:nvPr/>
        </p:nvSpPr>
        <p:spPr>
          <a:xfrm>
            <a:off x="6254151" y="6280030"/>
            <a:ext cx="1457864" cy="586596"/>
          </a:xfrm>
          <a:custGeom>
            <a:avLst/>
            <a:gdLst>
              <a:gd name="connsiteX0" fmla="*/ 1457864 w 1457864"/>
              <a:gd name="connsiteY0" fmla="*/ 586596 h 586596"/>
              <a:gd name="connsiteX1" fmla="*/ 957532 w 1457864"/>
              <a:gd name="connsiteY1" fmla="*/ 586596 h 586596"/>
              <a:gd name="connsiteX2" fmla="*/ 957532 w 1457864"/>
              <a:gd name="connsiteY2" fmla="*/ 483079 h 586596"/>
              <a:gd name="connsiteX3" fmla="*/ 845389 w 1457864"/>
              <a:gd name="connsiteY3" fmla="*/ 370936 h 586596"/>
              <a:gd name="connsiteX4" fmla="*/ 845389 w 1457864"/>
              <a:gd name="connsiteY4" fmla="*/ 267419 h 586596"/>
              <a:gd name="connsiteX5" fmla="*/ 457200 w 1457864"/>
              <a:gd name="connsiteY5" fmla="*/ 267419 h 586596"/>
              <a:gd name="connsiteX6" fmla="*/ 293298 w 1457864"/>
              <a:gd name="connsiteY6" fmla="*/ 103517 h 586596"/>
              <a:gd name="connsiteX7" fmla="*/ 172528 w 1457864"/>
              <a:gd name="connsiteY7" fmla="*/ 103517 h 586596"/>
              <a:gd name="connsiteX8" fmla="*/ 0 w 1457864"/>
              <a:gd name="connsiteY8" fmla="*/ 276045 h 586596"/>
              <a:gd name="connsiteX9" fmla="*/ 0 w 1457864"/>
              <a:gd name="connsiteY9" fmla="*/ 163902 h 586596"/>
              <a:gd name="connsiteX10" fmla="*/ 163902 w 1457864"/>
              <a:gd name="connsiteY10" fmla="*/ 0 h 586596"/>
              <a:gd name="connsiteX11" fmla="*/ 552091 w 1457864"/>
              <a:gd name="connsiteY11" fmla="*/ 0 h 586596"/>
              <a:gd name="connsiteX12" fmla="*/ 552091 w 1457864"/>
              <a:gd name="connsiteY12" fmla="*/ 77638 h 586596"/>
              <a:gd name="connsiteX13" fmla="*/ 655608 w 1457864"/>
              <a:gd name="connsiteY13" fmla="*/ 181155 h 586596"/>
              <a:gd name="connsiteX14" fmla="*/ 862641 w 1457864"/>
              <a:gd name="connsiteY14" fmla="*/ 181155 h 586596"/>
              <a:gd name="connsiteX15" fmla="*/ 1026543 w 1457864"/>
              <a:gd name="connsiteY15" fmla="*/ 345057 h 586596"/>
              <a:gd name="connsiteX16" fmla="*/ 1224951 w 1457864"/>
              <a:gd name="connsiteY16" fmla="*/ 345057 h 586596"/>
              <a:gd name="connsiteX17" fmla="*/ 1457864 w 1457864"/>
              <a:gd name="connsiteY17" fmla="*/ 586596 h 586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57864" h="586596">
                <a:moveTo>
                  <a:pt x="1457864" y="586596"/>
                </a:moveTo>
                <a:lnTo>
                  <a:pt x="957532" y="586596"/>
                </a:lnTo>
                <a:lnTo>
                  <a:pt x="957532" y="483079"/>
                </a:lnTo>
                <a:lnTo>
                  <a:pt x="845389" y="370936"/>
                </a:lnTo>
                <a:lnTo>
                  <a:pt x="845389" y="267419"/>
                </a:lnTo>
                <a:lnTo>
                  <a:pt x="457200" y="267419"/>
                </a:lnTo>
                <a:lnTo>
                  <a:pt x="293298" y="103517"/>
                </a:lnTo>
                <a:lnTo>
                  <a:pt x="172528" y="103517"/>
                </a:lnTo>
                <a:lnTo>
                  <a:pt x="0" y="276045"/>
                </a:lnTo>
                <a:lnTo>
                  <a:pt x="0" y="163902"/>
                </a:lnTo>
                <a:lnTo>
                  <a:pt x="163902" y="0"/>
                </a:lnTo>
                <a:lnTo>
                  <a:pt x="552091" y="0"/>
                </a:lnTo>
                <a:lnTo>
                  <a:pt x="552091" y="77638"/>
                </a:lnTo>
                <a:lnTo>
                  <a:pt x="655608" y="181155"/>
                </a:lnTo>
                <a:lnTo>
                  <a:pt x="862641" y="181155"/>
                </a:lnTo>
                <a:lnTo>
                  <a:pt x="1026543" y="345057"/>
                </a:lnTo>
                <a:lnTo>
                  <a:pt x="1224951" y="345057"/>
                </a:lnTo>
                <a:lnTo>
                  <a:pt x="1457864" y="5865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482E0E2D-38F9-40BF-B46C-349369387775}"/>
              </a:ext>
            </a:extLst>
          </p:cNvPr>
          <p:cNvSpPr/>
          <p:nvPr/>
        </p:nvSpPr>
        <p:spPr>
          <a:xfrm>
            <a:off x="9188450" y="4806950"/>
            <a:ext cx="593725" cy="1409700"/>
          </a:xfrm>
          <a:custGeom>
            <a:avLst/>
            <a:gdLst>
              <a:gd name="connsiteX0" fmla="*/ 593725 w 593725"/>
              <a:gd name="connsiteY0" fmla="*/ 0 h 1409700"/>
              <a:gd name="connsiteX1" fmla="*/ 593725 w 593725"/>
              <a:gd name="connsiteY1" fmla="*/ 1343025 h 1409700"/>
              <a:gd name="connsiteX2" fmla="*/ 527050 w 593725"/>
              <a:gd name="connsiteY2" fmla="*/ 1409700 h 1409700"/>
              <a:gd name="connsiteX3" fmla="*/ 527050 w 593725"/>
              <a:gd name="connsiteY3" fmla="*/ 1320800 h 1409700"/>
              <a:gd name="connsiteX4" fmla="*/ 431800 w 593725"/>
              <a:gd name="connsiteY4" fmla="*/ 1225550 h 1409700"/>
              <a:gd name="connsiteX5" fmla="*/ 247650 w 593725"/>
              <a:gd name="connsiteY5" fmla="*/ 1041400 h 1409700"/>
              <a:gd name="connsiteX6" fmla="*/ 196850 w 593725"/>
              <a:gd name="connsiteY6" fmla="*/ 1092200 h 1409700"/>
              <a:gd name="connsiteX7" fmla="*/ 193675 w 593725"/>
              <a:gd name="connsiteY7" fmla="*/ 1041400 h 1409700"/>
              <a:gd name="connsiteX8" fmla="*/ 130175 w 593725"/>
              <a:gd name="connsiteY8" fmla="*/ 977900 h 1409700"/>
              <a:gd name="connsiteX9" fmla="*/ 0 w 593725"/>
              <a:gd name="connsiteY9" fmla="*/ 977900 h 1409700"/>
              <a:gd name="connsiteX10" fmla="*/ 0 w 593725"/>
              <a:gd name="connsiteY10" fmla="*/ 44450 h 1409700"/>
              <a:gd name="connsiteX11" fmla="*/ 12700 w 593725"/>
              <a:gd name="connsiteY11" fmla="*/ 57150 h 1409700"/>
              <a:gd name="connsiteX12" fmla="*/ 98425 w 593725"/>
              <a:gd name="connsiteY12" fmla="*/ 57150 h 1409700"/>
              <a:gd name="connsiteX13" fmla="*/ 133350 w 593725"/>
              <a:gd name="connsiteY13" fmla="*/ 92075 h 1409700"/>
              <a:gd name="connsiteX14" fmla="*/ 501650 w 593725"/>
              <a:gd name="connsiteY14" fmla="*/ 92075 h 1409700"/>
              <a:gd name="connsiteX15" fmla="*/ 593725 w 593725"/>
              <a:gd name="connsiteY15" fmla="*/ 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3725" h="1409700">
                <a:moveTo>
                  <a:pt x="593725" y="0"/>
                </a:moveTo>
                <a:lnTo>
                  <a:pt x="593725" y="1343025"/>
                </a:lnTo>
                <a:lnTo>
                  <a:pt x="527050" y="1409700"/>
                </a:lnTo>
                <a:lnTo>
                  <a:pt x="527050" y="1320800"/>
                </a:lnTo>
                <a:lnTo>
                  <a:pt x="431800" y="1225550"/>
                </a:lnTo>
                <a:lnTo>
                  <a:pt x="247650" y="1041400"/>
                </a:lnTo>
                <a:lnTo>
                  <a:pt x="196850" y="1092200"/>
                </a:lnTo>
                <a:lnTo>
                  <a:pt x="193675" y="1041400"/>
                </a:lnTo>
                <a:lnTo>
                  <a:pt x="130175" y="977900"/>
                </a:lnTo>
                <a:lnTo>
                  <a:pt x="0" y="977900"/>
                </a:lnTo>
                <a:lnTo>
                  <a:pt x="0" y="44450"/>
                </a:lnTo>
                <a:lnTo>
                  <a:pt x="12700" y="57150"/>
                </a:lnTo>
                <a:lnTo>
                  <a:pt x="98425" y="57150"/>
                </a:lnTo>
                <a:lnTo>
                  <a:pt x="133350" y="92075"/>
                </a:lnTo>
                <a:lnTo>
                  <a:pt x="501650" y="92075"/>
                </a:lnTo>
                <a:lnTo>
                  <a:pt x="59372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4EF577BB-2CE2-46D3-B8A6-B9A5DE3B0D1E}"/>
              </a:ext>
            </a:extLst>
          </p:cNvPr>
          <p:cNvSpPr/>
          <p:nvPr/>
        </p:nvSpPr>
        <p:spPr>
          <a:xfrm>
            <a:off x="146050" y="5936421"/>
            <a:ext cx="1003300" cy="803331"/>
          </a:xfrm>
          <a:custGeom>
            <a:avLst/>
            <a:gdLst>
              <a:gd name="connsiteX0" fmla="*/ 0 w 1003300"/>
              <a:gd name="connsiteY0" fmla="*/ 6350 h 806450"/>
              <a:gd name="connsiteX1" fmla="*/ 0 w 1003300"/>
              <a:gd name="connsiteY1" fmla="*/ 806450 h 806450"/>
              <a:gd name="connsiteX2" fmla="*/ 31750 w 1003300"/>
              <a:gd name="connsiteY2" fmla="*/ 806450 h 806450"/>
              <a:gd name="connsiteX3" fmla="*/ 1003300 w 1003300"/>
              <a:gd name="connsiteY3" fmla="*/ 806450 h 806450"/>
              <a:gd name="connsiteX4" fmla="*/ 1003300 w 1003300"/>
              <a:gd name="connsiteY4" fmla="*/ 730250 h 806450"/>
              <a:gd name="connsiteX5" fmla="*/ 1003300 w 1003300"/>
              <a:gd name="connsiteY5" fmla="*/ 476250 h 806450"/>
              <a:gd name="connsiteX6" fmla="*/ 276225 w 1003300"/>
              <a:gd name="connsiteY6" fmla="*/ 0 h 806450"/>
              <a:gd name="connsiteX7" fmla="*/ 0 w 1003300"/>
              <a:gd name="connsiteY7" fmla="*/ 6350 h 80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3300" h="806450">
                <a:moveTo>
                  <a:pt x="0" y="6350"/>
                </a:moveTo>
                <a:lnTo>
                  <a:pt x="0" y="806450"/>
                </a:lnTo>
                <a:lnTo>
                  <a:pt x="31750" y="806450"/>
                </a:lnTo>
                <a:lnTo>
                  <a:pt x="1003300" y="806450"/>
                </a:lnTo>
                <a:lnTo>
                  <a:pt x="1003300" y="730250"/>
                </a:lnTo>
                <a:lnTo>
                  <a:pt x="1003300" y="476250"/>
                </a:lnTo>
                <a:lnTo>
                  <a:pt x="276225" y="0"/>
                </a:lnTo>
                <a:lnTo>
                  <a:pt x="0" y="635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3232294-04D8-46DC-9629-3B63B7A5447B}"/>
              </a:ext>
            </a:extLst>
          </p:cNvPr>
          <p:cNvSpPr/>
          <p:nvPr/>
        </p:nvSpPr>
        <p:spPr>
          <a:xfrm>
            <a:off x="7620950" y="4456723"/>
            <a:ext cx="2161225" cy="197004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E6F477F-9FAF-44B9-B454-14085F620337}"/>
              </a:ext>
            </a:extLst>
          </p:cNvPr>
          <p:cNvSpPr/>
          <p:nvPr/>
        </p:nvSpPr>
        <p:spPr>
          <a:xfrm>
            <a:off x="7620950" y="4456723"/>
            <a:ext cx="2161225" cy="19700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8417EB1-F275-4AC0-B464-84ABA661AEE6}"/>
              </a:ext>
            </a:extLst>
          </p:cNvPr>
          <p:cNvGrpSpPr/>
          <p:nvPr/>
        </p:nvGrpSpPr>
        <p:grpSpPr>
          <a:xfrm>
            <a:off x="276225" y="1052424"/>
            <a:ext cx="9439275" cy="5610313"/>
            <a:chOff x="276225" y="1052424"/>
            <a:chExt cx="9439275" cy="5610313"/>
          </a:xfrm>
          <a:solidFill>
            <a:schemeClr val="bg1"/>
          </a:solidFill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96F1AC7-A121-45E1-BE1C-87758430F6F1}"/>
                </a:ext>
              </a:extLst>
            </p:cNvPr>
            <p:cNvGrpSpPr/>
            <p:nvPr/>
          </p:nvGrpSpPr>
          <p:grpSpPr>
            <a:xfrm>
              <a:off x="914401" y="1052424"/>
              <a:ext cx="8801099" cy="5202326"/>
              <a:chOff x="914401" y="1052424"/>
              <a:chExt cx="8801099" cy="5202326"/>
            </a:xfrm>
            <a:grpFill/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81DC487-30BA-47AF-828F-43CE60410818}"/>
                  </a:ext>
                </a:extLst>
              </p:cNvPr>
              <p:cNvSpPr/>
              <p:nvPr/>
            </p:nvSpPr>
            <p:spPr>
              <a:xfrm>
                <a:off x="914401" y="1052424"/>
                <a:ext cx="958538" cy="677316"/>
              </a:xfrm>
              <a:custGeom>
                <a:avLst/>
                <a:gdLst>
                  <a:gd name="connsiteX0" fmla="*/ 120769 w 958538"/>
                  <a:gd name="connsiteY0" fmla="*/ 0 h 677316"/>
                  <a:gd name="connsiteX1" fmla="*/ 958538 w 958538"/>
                  <a:gd name="connsiteY1" fmla="*/ 0 h 677316"/>
                  <a:gd name="connsiteX2" fmla="*/ 958538 w 958538"/>
                  <a:gd name="connsiteY2" fmla="*/ 677316 h 677316"/>
                  <a:gd name="connsiteX3" fmla="*/ 0 w 958538"/>
                  <a:gd name="connsiteY3" fmla="*/ 677316 h 677316"/>
                  <a:gd name="connsiteX4" fmla="*/ 0 w 958538"/>
                  <a:gd name="connsiteY4" fmla="*/ 215660 h 677316"/>
                  <a:gd name="connsiteX5" fmla="*/ 120769 w 958538"/>
                  <a:gd name="connsiteY5" fmla="*/ 215660 h 677316"/>
                  <a:gd name="connsiteX6" fmla="*/ 120769 w 958538"/>
                  <a:gd name="connsiteY6" fmla="*/ 0 h 677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8538" h="677316">
                    <a:moveTo>
                      <a:pt x="120769" y="0"/>
                    </a:moveTo>
                    <a:lnTo>
                      <a:pt x="958538" y="0"/>
                    </a:lnTo>
                    <a:lnTo>
                      <a:pt x="958538" y="677316"/>
                    </a:lnTo>
                    <a:lnTo>
                      <a:pt x="0" y="677316"/>
                    </a:lnTo>
                    <a:lnTo>
                      <a:pt x="0" y="215660"/>
                    </a:lnTo>
                    <a:lnTo>
                      <a:pt x="120769" y="215660"/>
                    </a:lnTo>
                    <a:lnTo>
                      <a:pt x="12076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098EF1A-CDC0-4B1F-ABD9-62DA8343F0B3}"/>
                  </a:ext>
                </a:extLst>
              </p:cNvPr>
              <p:cNvSpPr/>
              <p:nvPr/>
            </p:nvSpPr>
            <p:spPr>
              <a:xfrm>
                <a:off x="3611881" y="1052424"/>
                <a:ext cx="982980" cy="721168"/>
              </a:xfrm>
              <a:custGeom>
                <a:avLst/>
                <a:gdLst>
                  <a:gd name="connsiteX0" fmla="*/ 0 w 982980"/>
                  <a:gd name="connsiteY0" fmla="*/ 0 h 721168"/>
                  <a:gd name="connsiteX1" fmla="*/ 982980 w 982980"/>
                  <a:gd name="connsiteY1" fmla="*/ 0 h 721168"/>
                  <a:gd name="connsiteX2" fmla="*/ 982980 w 982980"/>
                  <a:gd name="connsiteY2" fmla="*/ 721168 h 721168"/>
                  <a:gd name="connsiteX3" fmla="*/ 0 w 982980"/>
                  <a:gd name="connsiteY3" fmla="*/ 721168 h 721168"/>
                  <a:gd name="connsiteX4" fmla="*/ 0 w 982980"/>
                  <a:gd name="connsiteY4" fmla="*/ 0 h 72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980" h="721168">
                    <a:moveTo>
                      <a:pt x="0" y="0"/>
                    </a:moveTo>
                    <a:lnTo>
                      <a:pt x="982980" y="0"/>
                    </a:lnTo>
                    <a:lnTo>
                      <a:pt x="982980" y="721168"/>
                    </a:lnTo>
                    <a:lnTo>
                      <a:pt x="0" y="72116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37F168F7-DD7C-4533-B11B-9F2490DBE029}"/>
                  </a:ext>
                </a:extLst>
              </p:cNvPr>
              <p:cNvSpPr/>
              <p:nvPr/>
            </p:nvSpPr>
            <p:spPr>
              <a:xfrm>
                <a:off x="3611881" y="1773592"/>
                <a:ext cx="982980" cy="695288"/>
              </a:xfrm>
              <a:custGeom>
                <a:avLst/>
                <a:gdLst>
                  <a:gd name="connsiteX0" fmla="*/ 0 w 982980"/>
                  <a:gd name="connsiteY0" fmla="*/ 0 h 695288"/>
                  <a:gd name="connsiteX1" fmla="*/ 982980 w 982980"/>
                  <a:gd name="connsiteY1" fmla="*/ 0 h 695288"/>
                  <a:gd name="connsiteX2" fmla="*/ 982980 w 982980"/>
                  <a:gd name="connsiteY2" fmla="*/ 695288 h 695288"/>
                  <a:gd name="connsiteX3" fmla="*/ 0 w 982980"/>
                  <a:gd name="connsiteY3" fmla="*/ 695288 h 695288"/>
                  <a:gd name="connsiteX4" fmla="*/ 0 w 982980"/>
                  <a:gd name="connsiteY4" fmla="*/ 0 h 695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980" h="695288">
                    <a:moveTo>
                      <a:pt x="0" y="0"/>
                    </a:moveTo>
                    <a:lnTo>
                      <a:pt x="982980" y="0"/>
                    </a:lnTo>
                    <a:lnTo>
                      <a:pt x="982980" y="695288"/>
                    </a:lnTo>
                    <a:lnTo>
                      <a:pt x="0" y="69528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023177A-0B85-4A29-A40C-035BED4F688B}"/>
                  </a:ext>
                </a:extLst>
              </p:cNvPr>
              <p:cNvSpPr/>
              <p:nvPr/>
            </p:nvSpPr>
            <p:spPr>
              <a:xfrm>
                <a:off x="5839751" y="4856242"/>
                <a:ext cx="992371" cy="1061481"/>
              </a:xfrm>
              <a:custGeom>
                <a:avLst/>
                <a:gdLst>
                  <a:gd name="connsiteX0" fmla="*/ 0 w 992371"/>
                  <a:gd name="connsiteY0" fmla="*/ 0 h 1061481"/>
                  <a:gd name="connsiteX1" fmla="*/ 820274 w 992371"/>
                  <a:gd name="connsiteY1" fmla="*/ 0 h 1061481"/>
                  <a:gd name="connsiteX2" fmla="*/ 819842 w 992371"/>
                  <a:gd name="connsiteY2" fmla="*/ 432 h 1061481"/>
                  <a:gd name="connsiteX3" fmla="*/ 819842 w 992371"/>
                  <a:gd name="connsiteY3" fmla="*/ 259224 h 1061481"/>
                  <a:gd name="connsiteX4" fmla="*/ 906107 w 992371"/>
                  <a:gd name="connsiteY4" fmla="*/ 345489 h 1061481"/>
                  <a:gd name="connsiteX5" fmla="*/ 906107 w 992371"/>
                  <a:gd name="connsiteY5" fmla="*/ 543896 h 1061481"/>
                  <a:gd name="connsiteX6" fmla="*/ 992371 w 992371"/>
                  <a:gd name="connsiteY6" fmla="*/ 630160 h 1061481"/>
                  <a:gd name="connsiteX7" fmla="*/ 992371 w 992371"/>
                  <a:gd name="connsiteY7" fmla="*/ 923458 h 1061481"/>
                  <a:gd name="connsiteX8" fmla="*/ 992371 w 992371"/>
                  <a:gd name="connsiteY8" fmla="*/ 1061481 h 1061481"/>
                  <a:gd name="connsiteX9" fmla="*/ 880227 w 992371"/>
                  <a:gd name="connsiteY9" fmla="*/ 1061481 h 1061481"/>
                  <a:gd name="connsiteX10" fmla="*/ 724952 w 992371"/>
                  <a:gd name="connsiteY10" fmla="*/ 906206 h 1061481"/>
                  <a:gd name="connsiteX11" fmla="*/ 724952 w 992371"/>
                  <a:gd name="connsiteY11" fmla="*/ 681918 h 1061481"/>
                  <a:gd name="connsiteX12" fmla="*/ 664568 w 992371"/>
                  <a:gd name="connsiteY12" fmla="*/ 621534 h 1061481"/>
                  <a:gd name="connsiteX13" fmla="*/ 664568 w 992371"/>
                  <a:gd name="connsiteY13" fmla="*/ 379994 h 1061481"/>
                  <a:gd name="connsiteX14" fmla="*/ 466160 w 992371"/>
                  <a:gd name="connsiteY14" fmla="*/ 181586 h 1061481"/>
                  <a:gd name="connsiteX15" fmla="*/ 379895 w 992371"/>
                  <a:gd name="connsiteY15" fmla="*/ 267851 h 1061481"/>
                  <a:gd name="connsiteX16" fmla="*/ 241872 w 992371"/>
                  <a:gd name="connsiteY16" fmla="*/ 129828 h 1061481"/>
                  <a:gd name="connsiteX17" fmla="*/ 0 w 992371"/>
                  <a:gd name="connsiteY17" fmla="*/ 129828 h 1061481"/>
                  <a:gd name="connsiteX18" fmla="*/ 0 w 992371"/>
                  <a:gd name="connsiteY18" fmla="*/ 0 h 106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92371" h="1061481">
                    <a:moveTo>
                      <a:pt x="0" y="0"/>
                    </a:moveTo>
                    <a:lnTo>
                      <a:pt x="820274" y="0"/>
                    </a:lnTo>
                    <a:lnTo>
                      <a:pt x="819842" y="432"/>
                    </a:lnTo>
                    <a:lnTo>
                      <a:pt x="819842" y="259224"/>
                    </a:lnTo>
                    <a:lnTo>
                      <a:pt x="906107" y="345489"/>
                    </a:lnTo>
                    <a:lnTo>
                      <a:pt x="906107" y="543896"/>
                    </a:lnTo>
                    <a:lnTo>
                      <a:pt x="992371" y="630160"/>
                    </a:lnTo>
                    <a:lnTo>
                      <a:pt x="992371" y="923458"/>
                    </a:lnTo>
                    <a:lnTo>
                      <a:pt x="992371" y="1061481"/>
                    </a:lnTo>
                    <a:lnTo>
                      <a:pt x="880227" y="1061481"/>
                    </a:lnTo>
                    <a:lnTo>
                      <a:pt x="724952" y="906206"/>
                    </a:lnTo>
                    <a:lnTo>
                      <a:pt x="724952" y="681918"/>
                    </a:lnTo>
                    <a:lnTo>
                      <a:pt x="664568" y="621534"/>
                    </a:lnTo>
                    <a:lnTo>
                      <a:pt x="664568" y="379994"/>
                    </a:lnTo>
                    <a:lnTo>
                      <a:pt x="466160" y="181586"/>
                    </a:lnTo>
                    <a:lnTo>
                      <a:pt x="379895" y="267851"/>
                    </a:lnTo>
                    <a:lnTo>
                      <a:pt x="241872" y="129828"/>
                    </a:lnTo>
                    <a:lnTo>
                      <a:pt x="0" y="1298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113210B-5C50-4068-A711-337B7019D987}"/>
                  </a:ext>
                </a:extLst>
              </p:cNvPr>
              <p:cNvSpPr/>
              <p:nvPr/>
            </p:nvSpPr>
            <p:spPr>
              <a:xfrm>
                <a:off x="914402" y="1729740"/>
                <a:ext cx="959643" cy="936172"/>
              </a:xfrm>
              <a:custGeom>
                <a:avLst/>
                <a:gdLst>
                  <a:gd name="connsiteX0" fmla="*/ 958538 w 959643"/>
                  <a:gd name="connsiteY0" fmla="*/ 0 h 1230812"/>
                  <a:gd name="connsiteX1" fmla="*/ 959643 w 959643"/>
                  <a:gd name="connsiteY1" fmla="*/ 0 h 1230812"/>
                  <a:gd name="connsiteX2" fmla="*/ 959643 w 959643"/>
                  <a:gd name="connsiteY2" fmla="*/ 1227204 h 1230812"/>
                  <a:gd name="connsiteX3" fmla="*/ 0 w 959643"/>
                  <a:gd name="connsiteY3" fmla="*/ 1230812 h 1230812"/>
                  <a:gd name="connsiteX4" fmla="*/ 0 w 959643"/>
                  <a:gd name="connsiteY4" fmla="*/ 294640 h 1230812"/>
                  <a:gd name="connsiteX5" fmla="*/ 958538 w 959643"/>
                  <a:gd name="connsiteY5" fmla="*/ 294640 h 1230812"/>
                  <a:gd name="connsiteX6" fmla="*/ 958538 w 959643"/>
                  <a:gd name="connsiteY6" fmla="*/ 0 h 1230812"/>
                  <a:gd name="connsiteX0" fmla="*/ 958538 w 959643"/>
                  <a:gd name="connsiteY0" fmla="*/ 294640 h 1230812"/>
                  <a:gd name="connsiteX1" fmla="*/ 959643 w 959643"/>
                  <a:gd name="connsiteY1" fmla="*/ 0 h 1230812"/>
                  <a:gd name="connsiteX2" fmla="*/ 959643 w 959643"/>
                  <a:gd name="connsiteY2" fmla="*/ 1227204 h 1230812"/>
                  <a:gd name="connsiteX3" fmla="*/ 0 w 959643"/>
                  <a:gd name="connsiteY3" fmla="*/ 1230812 h 1230812"/>
                  <a:gd name="connsiteX4" fmla="*/ 0 w 959643"/>
                  <a:gd name="connsiteY4" fmla="*/ 294640 h 1230812"/>
                  <a:gd name="connsiteX5" fmla="*/ 958538 w 959643"/>
                  <a:gd name="connsiteY5" fmla="*/ 294640 h 1230812"/>
                  <a:gd name="connsiteX0" fmla="*/ 958538 w 1078978"/>
                  <a:gd name="connsiteY0" fmla="*/ 0 h 936172"/>
                  <a:gd name="connsiteX1" fmla="*/ 959643 w 1078978"/>
                  <a:gd name="connsiteY1" fmla="*/ 932564 h 936172"/>
                  <a:gd name="connsiteX2" fmla="*/ 0 w 1078978"/>
                  <a:gd name="connsiteY2" fmla="*/ 936172 h 936172"/>
                  <a:gd name="connsiteX3" fmla="*/ 0 w 1078978"/>
                  <a:gd name="connsiteY3" fmla="*/ 0 h 936172"/>
                  <a:gd name="connsiteX4" fmla="*/ 958538 w 1078978"/>
                  <a:gd name="connsiteY4" fmla="*/ 0 h 936172"/>
                  <a:gd name="connsiteX0" fmla="*/ 958538 w 959643"/>
                  <a:gd name="connsiteY0" fmla="*/ 0 h 936172"/>
                  <a:gd name="connsiteX1" fmla="*/ 959643 w 959643"/>
                  <a:gd name="connsiteY1" fmla="*/ 932564 h 936172"/>
                  <a:gd name="connsiteX2" fmla="*/ 0 w 959643"/>
                  <a:gd name="connsiteY2" fmla="*/ 936172 h 936172"/>
                  <a:gd name="connsiteX3" fmla="*/ 0 w 959643"/>
                  <a:gd name="connsiteY3" fmla="*/ 0 h 936172"/>
                  <a:gd name="connsiteX4" fmla="*/ 958538 w 959643"/>
                  <a:gd name="connsiteY4" fmla="*/ 0 h 936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9643" h="936172">
                    <a:moveTo>
                      <a:pt x="958538" y="0"/>
                    </a:moveTo>
                    <a:cubicBezTo>
                      <a:pt x="958906" y="310855"/>
                      <a:pt x="959275" y="621709"/>
                      <a:pt x="959643" y="932564"/>
                    </a:cubicBezTo>
                    <a:lnTo>
                      <a:pt x="0" y="936172"/>
                    </a:lnTo>
                    <a:lnTo>
                      <a:pt x="0" y="0"/>
                    </a:lnTo>
                    <a:lnTo>
                      <a:pt x="958538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8D0C354-18FD-423D-939C-F15C96AC2EDC}"/>
                  </a:ext>
                </a:extLst>
              </p:cNvPr>
              <p:cNvSpPr/>
              <p:nvPr/>
            </p:nvSpPr>
            <p:spPr>
              <a:xfrm>
                <a:off x="2933699" y="2880360"/>
                <a:ext cx="952501" cy="824864"/>
              </a:xfrm>
              <a:custGeom>
                <a:avLst/>
                <a:gdLst>
                  <a:gd name="connsiteX0" fmla="*/ 0 w 1619250"/>
                  <a:gd name="connsiteY0" fmla="*/ 0 h 824864"/>
                  <a:gd name="connsiteX1" fmla="*/ 952501 w 1619250"/>
                  <a:gd name="connsiteY1" fmla="*/ 0 h 824864"/>
                  <a:gd name="connsiteX2" fmla="*/ 952501 w 1619250"/>
                  <a:gd name="connsiteY2" fmla="*/ 822960 h 824864"/>
                  <a:gd name="connsiteX3" fmla="*/ 1619250 w 1619250"/>
                  <a:gd name="connsiteY3" fmla="*/ 822960 h 824864"/>
                  <a:gd name="connsiteX4" fmla="*/ 1619250 w 1619250"/>
                  <a:gd name="connsiteY4" fmla="*/ 824864 h 824864"/>
                  <a:gd name="connsiteX5" fmla="*/ 0 w 1619250"/>
                  <a:gd name="connsiteY5" fmla="*/ 824864 h 824864"/>
                  <a:gd name="connsiteX6" fmla="*/ 0 w 1619250"/>
                  <a:gd name="connsiteY6" fmla="*/ 0 h 824864"/>
                  <a:gd name="connsiteX0" fmla="*/ 0 w 1619250"/>
                  <a:gd name="connsiteY0" fmla="*/ 0 h 824864"/>
                  <a:gd name="connsiteX1" fmla="*/ 952501 w 1619250"/>
                  <a:gd name="connsiteY1" fmla="*/ 0 h 824864"/>
                  <a:gd name="connsiteX2" fmla="*/ 952501 w 1619250"/>
                  <a:gd name="connsiteY2" fmla="*/ 822960 h 824864"/>
                  <a:gd name="connsiteX3" fmla="*/ 1619250 w 1619250"/>
                  <a:gd name="connsiteY3" fmla="*/ 822960 h 824864"/>
                  <a:gd name="connsiteX4" fmla="*/ 0 w 1619250"/>
                  <a:gd name="connsiteY4" fmla="*/ 824864 h 824864"/>
                  <a:gd name="connsiteX5" fmla="*/ 0 w 1619250"/>
                  <a:gd name="connsiteY5" fmla="*/ 0 h 824864"/>
                  <a:gd name="connsiteX0" fmla="*/ 0 w 952501"/>
                  <a:gd name="connsiteY0" fmla="*/ 0 h 824864"/>
                  <a:gd name="connsiteX1" fmla="*/ 952501 w 952501"/>
                  <a:gd name="connsiteY1" fmla="*/ 0 h 824864"/>
                  <a:gd name="connsiteX2" fmla="*/ 952501 w 952501"/>
                  <a:gd name="connsiteY2" fmla="*/ 822960 h 824864"/>
                  <a:gd name="connsiteX3" fmla="*/ 0 w 952501"/>
                  <a:gd name="connsiteY3" fmla="*/ 824864 h 824864"/>
                  <a:gd name="connsiteX4" fmla="*/ 0 w 952501"/>
                  <a:gd name="connsiteY4" fmla="*/ 0 h 82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1" h="824864">
                    <a:moveTo>
                      <a:pt x="0" y="0"/>
                    </a:moveTo>
                    <a:lnTo>
                      <a:pt x="952501" y="0"/>
                    </a:lnTo>
                    <a:lnTo>
                      <a:pt x="952501" y="822960"/>
                    </a:lnTo>
                    <a:lnTo>
                      <a:pt x="0" y="82486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6B16B78-541B-4E90-A855-F84AE9AE188D}"/>
                  </a:ext>
                </a:extLst>
              </p:cNvPr>
              <p:cNvSpPr/>
              <p:nvPr/>
            </p:nvSpPr>
            <p:spPr>
              <a:xfrm>
                <a:off x="2260600" y="2659380"/>
                <a:ext cx="673100" cy="1045844"/>
              </a:xfrm>
              <a:custGeom>
                <a:avLst/>
                <a:gdLst>
                  <a:gd name="connsiteX0" fmla="*/ 391161 w 673100"/>
                  <a:gd name="connsiteY0" fmla="*/ 0 h 1045844"/>
                  <a:gd name="connsiteX1" fmla="*/ 391161 w 673100"/>
                  <a:gd name="connsiteY1" fmla="*/ 220980 h 1045844"/>
                  <a:gd name="connsiteX2" fmla="*/ 673100 w 673100"/>
                  <a:gd name="connsiteY2" fmla="*/ 220980 h 1045844"/>
                  <a:gd name="connsiteX3" fmla="*/ 673100 w 673100"/>
                  <a:gd name="connsiteY3" fmla="*/ 1045844 h 1045844"/>
                  <a:gd name="connsiteX4" fmla="*/ 0 w 673100"/>
                  <a:gd name="connsiteY4" fmla="*/ 1045844 h 1045844"/>
                  <a:gd name="connsiteX5" fmla="*/ 0 w 673100"/>
                  <a:gd name="connsiteY5" fmla="*/ 1471 h 1045844"/>
                  <a:gd name="connsiteX6" fmla="*/ 391161 w 673100"/>
                  <a:gd name="connsiteY6" fmla="*/ 0 h 104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3100" h="1045844">
                    <a:moveTo>
                      <a:pt x="391161" y="0"/>
                    </a:moveTo>
                    <a:lnTo>
                      <a:pt x="391161" y="220980"/>
                    </a:lnTo>
                    <a:lnTo>
                      <a:pt x="673100" y="220980"/>
                    </a:lnTo>
                    <a:lnTo>
                      <a:pt x="673100" y="1045844"/>
                    </a:lnTo>
                    <a:lnTo>
                      <a:pt x="0" y="1045844"/>
                    </a:lnTo>
                    <a:lnTo>
                      <a:pt x="0" y="1471"/>
                    </a:lnTo>
                    <a:lnTo>
                      <a:pt x="391161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E77A56C-06C1-41A1-9F00-C560DE7FE2BF}"/>
                  </a:ext>
                </a:extLst>
              </p:cNvPr>
              <p:cNvSpPr/>
              <p:nvPr/>
            </p:nvSpPr>
            <p:spPr>
              <a:xfrm>
                <a:off x="8062913" y="1457865"/>
                <a:ext cx="442732" cy="949656"/>
              </a:xfrm>
              <a:custGeom>
                <a:avLst/>
                <a:gdLst>
                  <a:gd name="connsiteX0" fmla="*/ 261578 w 442732"/>
                  <a:gd name="connsiteY0" fmla="*/ 0 h 949656"/>
                  <a:gd name="connsiteX1" fmla="*/ 442732 w 442732"/>
                  <a:gd name="connsiteY1" fmla="*/ 0 h 949656"/>
                  <a:gd name="connsiteX2" fmla="*/ 442732 w 442732"/>
                  <a:gd name="connsiteY2" fmla="*/ 629728 h 949656"/>
                  <a:gd name="connsiteX3" fmla="*/ 365095 w 442732"/>
                  <a:gd name="connsiteY3" fmla="*/ 629728 h 949656"/>
                  <a:gd name="connsiteX4" fmla="*/ 45917 w 442732"/>
                  <a:gd name="connsiteY4" fmla="*/ 948906 h 949656"/>
                  <a:gd name="connsiteX5" fmla="*/ 45917 w 442732"/>
                  <a:gd name="connsiteY5" fmla="*/ 949656 h 949656"/>
                  <a:gd name="connsiteX6" fmla="*/ 45243 w 442732"/>
                  <a:gd name="connsiteY6" fmla="*/ 949579 h 949656"/>
                  <a:gd name="connsiteX7" fmla="*/ 0 w 442732"/>
                  <a:gd name="connsiteY7" fmla="*/ 904336 h 949656"/>
                  <a:gd name="connsiteX8" fmla="*/ 0 w 442732"/>
                  <a:gd name="connsiteY8" fmla="*/ 534838 h 949656"/>
                  <a:gd name="connsiteX9" fmla="*/ 28664 w 442732"/>
                  <a:gd name="connsiteY9" fmla="*/ 534838 h 949656"/>
                  <a:gd name="connsiteX10" fmla="*/ 28664 w 442732"/>
                  <a:gd name="connsiteY10" fmla="*/ 345057 h 949656"/>
                  <a:gd name="connsiteX11" fmla="*/ 106302 w 442732"/>
                  <a:gd name="connsiteY11" fmla="*/ 267419 h 949656"/>
                  <a:gd name="connsiteX12" fmla="*/ 106302 w 442732"/>
                  <a:gd name="connsiteY12" fmla="*/ 155276 h 949656"/>
                  <a:gd name="connsiteX13" fmla="*/ 201193 w 442732"/>
                  <a:gd name="connsiteY13" fmla="*/ 60385 h 949656"/>
                  <a:gd name="connsiteX14" fmla="*/ 261578 w 442732"/>
                  <a:gd name="connsiteY14" fmla="*/ 0 h 949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732" h="949656">
                    <a:moveTo>
                      <a:pt x="261578" y="0"/>
                    </a:moveTo>
                    <a:lnTo>
                      <a:pt x="442732" y="0"/>
                    </a:lnTo>
                    <a:lnTo>
                      <a:pt x="442732" y="629728"/>
                    </a:lnTo>
                    <a:lnTo>
                      <a:pt x="365095" y="629728"/>
                    </a:lnTo>
                    <a:lnTo>
                      <a:pt x="45917" y="948906"/>
                    </a:lnTo>
                    <a:lnTo>
                      <a:pt x="45917" y="949656"/>
                    </a:lnTo>
                    <a:lnTo>
                      <a:pt x="45243" y="949579"/>
                    </a:lnTo>
                    <a:lnTo>
                      <a:pt x="0" y="904336"/>
                    </a:lnTo>
                    <a:lnTo>
                      <a:pt x="0" y="534838"/>
                    </a:lnTo>
                    <a:lnTo>
                      <a:pt x="28664" y="534838"/>
                    </a:lnTo>
                    <a:lnTo>
                      <a:pt x="28664" y="345057"/>
                    </a:lnTo>
                    <a:lnTo>
                      <a:pt x="106302" y="267419"/>
                    </a:lnTo>
                    <a:lnTo>
                      <a:pt x="106302" y="155276"/>
                    </a:lnTo>
                    <a:lnTo>
                      <a:pt x="201193" y="60385"/>
                    </a:lnTo>
                    <a:lnTo>
                      <a:pt x="261578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5D046345-4FFB-4491-BC8A-0F3ACEDB39F4}"/>
                  </a:ext>
                </a:extLst>
              </p:cNvPr>
              <p:cNvSpPr/>
              <p:nvPr/>
            </p:nvSpPr>
            <p:spPr>
              <a:xfrm>
                <a:off x="1993900" y="1052424"/>
                <a:ext cx="1617982" cy="1011326"/>
              </a:xfrm>
              <a:custGeom>
                <a:avLst/>
                <a:gdLst>
                  <a:gd name="connsiteX0" fmla="*/ 0 w 1617982"/>
                  <a:gd name="connsiteY0" fmla="*/ 0 h 1011326"/>
                  <a:gd name="connsiteX1" fmla="*/ 1617982 w 1617982"/>
                  <a:gd name="connsiteY1" fmla="*/ 0 h 1011326"/>
                  <a:gd name="connsiteX2" fmla="*/ 1617982 w 1617982"/>
                  <a:gd name="connsiteY2" fmla="*/ 941476 h 1011326"/>
                  <a:gd name="connsiteX3" fmla="*/ 660400 w 1617982"/>
                  <a:gd name="connsiteY3" fmla="*/ 941476 h 1011326"/>
                  <a:gd name="connsiteX4" fmla="*/ 660400 w 1617982"/>
                  <a:gd name="connsiteY4" fmla="*/ 1011326 h 1011326"/>
                  <a:gd name="connsiteX5" fmla="*/ 368300 w 1617982"/>
                  <a:gd name="connsiteY5" fmla="*/ 1011326 h 1011326"/>
                  <a:gd name="connsiteX6" fmla="*/ 311150 w 1617982"/>
                  <a:gd name="connsiteY6" fmla="*/ 954176 h 1011326"/>
                  <a:gd name="connsiteX7" fmla="*/ 311150 w 1617982"/>
                  <a:gd name="connsiteY7" fmla="*/ 820826 h 1011326"/>
                  <a:gd name="connsiteX8" fmla="*/ 222250 w 1617982"/>
                  <a:gd name="connsiteY8" fmla="*/ 820826 h 1011326"/>
                  <a:gd name="connsiteX9" fmla="*/ 222250 w 1617982"/>
                  <a:gd name="connsiteY9" fmla="*/ 592226 h 1011326"/>
                  <a:gd name="connsiteX10" fmla="*/ 0 w 1617982"/>
                  <a:gd name="connsiteY10" fmla="*/ 369976 h 1011326"/>
                  <a:gd name="connsiteX11" fmla="*/ 0 w 1617982"/>
                  <a:gd name="connsiteY11" fmla="*/ 281076 h 1011326"/>
                  <a:gd name="connsiteX12" fmla="*/ 0 w 1617982"/>
                  <a:gd name="connsiteY12" fmla="*/ 0 h 1011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7982" h="1011326">
                    <a:moveTo>
                      <a:pt x="0" y="0"/>
                    </a:moveTo>
                    <a:lnTo>
                      <a:pt x="1617982" y="0"/>
                    </a:lnTo>
                    <a:lnTo>
                      <a:pt x="1617982" y="941476"/>
                    </a:lnTo>
                    <a:lnTo>
                      <a:pt x="660400" y="941476"/>
                    </a:lnTo>
                    <a:lnTo>
                      <a:pt x="660400" y="1011326"/>
                    </a:lnTo>
                    <a:lnTo>
                      <a:pt x="368300" y="1011326"/>
                    </a:lnTo>
                    <a:lnTo>
                      <a:pt x="311150" y="954176"/>
                    </a:lnTo>
                    <a:lnTo>
                      <a:pt x="311150" y="820826"/>
                    </a:lnTo>
                    <a:lnTo>
                      <a:pt x="222250" y="820826"/>
                    </a:lnTo>
                    <a:lnTo>
                      <a:pt x="222250" y="592226"/>
                    </a:lnTo>
                    <a:lnTo>
                      <a:pt x="0" y="369976"/>
                    </a:lnTo>
                    <a:lnTo>
                      <a:pt x="0" y="28107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0F2425B-5FC0-4449-9E3C-4AB8DDADC09F}"/>
                  </a:ext>
                </a:extLst>
              </p:cNvPr>
              <p:cNvSpPr/>
              <p:nvPr/>
            </p:nvSpPr>
            <p:spPr>
              <a:xfrm>
                <a:off x="1872940" y="1052424"/>
                <a:ext cx="780402" cy="1609880"/>
              </a:xfrm>
              <a:custGeom>
                <a:avLst/>
                <a:gdLst>
                  <a:gd name="connsiteX0" fmla="*/ 0 w 780402"/>
                  <a:gd name="connsiteY0" fmla="*/ 0 h 1827936"/>
                  <a:gd name="connsiteX1" fmla="*/ 120960 w 780402"/>
                  <a:gd name="connsiteY1" fmla="*/ 0 h 1827936"/>
                  <a:gd name="connsiteX2" fmla="*/ 120960 w 780402"/>
                  <a:gd name="connsiteY2" fmla="*/ 281076 h 1827936"/>
                  <a:gd name="connsiteX3" fmla="*/ 120960 w 780402"/>
                  <a:gd name="connsiteY3" fmla="*/ 369976 h 1827936"/>
                  <a:gd name="connsiteX4" fmla="*/ 343210 w 780402"/>
                  <a:gd name="connsiteY4" fmla="*/ 592226 h 1827936"/>
                  <a:gd name="connsiteX5" fmla="*/ 343210 w 780402"/>
                  <a:gd name="connsiteY5" fmla="*/ 820826 h 1827936"/>
                  <a:gd name="connsiteX6" fmla="*/ 432110 w 780402"/>
                  <a:gd name="connsiteY6" fmla="*/ 820826 h 1827936"/>
                  <a:gd name="connsiteX7" fmla="*/ 432110 w 780402"/>
                  <a:gd name="connsiteY7" fmla="*/ 954176 h 1827936"/>
                  <a:gd name="connsiteX8" fmla="*/ 489260 w 780402"/>
                  <a:gd name="connsiteY8" fmla="*/ 1011326 h 1827936"/>
                  <a:gd name="connsiteX9" fmla="*/ 780402 w 780402"/>
                  <a:gd name="connsiteY9" fmla="*/ 1011326 h 1827936"/>
                  <a:gd name="connsiteX10" fmla="*/ 780402 w 780402"/>
                  <a:gd name="connsiteY10" fmla="*/ 1827936 h 1827936"/>
                  <a:gd name="connsiteX11" fmla="*/ 778821 w 780402"/>
                  <a:gd name="connsiteY11" fmla="*/ 1827936 h 1827936"/>
                  <a:gd name="connsiteX12" fmla="*/ 778821 w 780402"/>
                  <a:gd name="connsiteY12" fmla="*/ 1606956 h 1827936"/>
                  <a:gd name="connsiteX13" fmla="*/ 1105 w 780402"/>
                  <a:gd name="connsiteY13" fmla="*/ 1609880 h 1827936"/>
                  <a:gd name="connsiteX14" fmla="*/ 1105 w 780402"/>
                  <a:gd name="connsiteY14" fmla="*/ 382676 h 1827936"/>
                  <a:gd name="connsiteX15" fmla="*/ 0 w 780402"/>
                  <a:gd name="connsiteY15" fmla="*/ 382676 h 1827936"/>
                  <a:gd name="connsiteX16" fmla="*/ 0 w 780402"/>
                  <a:gd name="connsiteY16" fmla="*/ 0 h 1827936"/>
                  <a:gd name="connsiteX0" fmla="*/ 0 w 780402"/>
                  <a:gd name="connsiteY0" fmla="*/ 0 h 1827936"/>
                  <a:gd name="connsiteX1" fmla="*/ 120960 w 780402"/>
                  <a:gd name="connsiteY1" fmla="*/ 0 h 1827936"/>
                  <a:gd name="connsiteX2" fmla="*/ 120960 w 780402"/>
                  <a:gd name="connsiteY2" fmla="*/ 281076 h 1827936"/>
                  <a:gd name="connsiteX3" fmla="*/ 120960 w 780402"/>
                  <a:gd name="connsiteY3" fmla="*/ 369976 h 1827936"/>
                  <a:gd name="connsiteX4" fmla="*/ 343210 w 780402"/>
                  <a:gd name="connsiteY4" fmla="*/ 592226 h 1827936"/>
                  <a:gd name="connsiteX5" fmla="*/ 343210 w 780402"/>
                  <a:gd name="connsiteY5" fmla="*/ 820826 h 1827936"/>
                  <a:gd name="connsiteX6" fmla="*/ 432110 w 780402"/>
                  <a:gd name="connsiteY6" fmla="*/ 820826 h 1827936"/>
                  <a:gd name="connsiteX7" fmla="*/ 432110 w 780402"/>
                  <a:gd name="connsiteY7" fmla="*/ 954176 h 1827936"/>
                  <a:gd name="connsiteX8" fmla="*/ 489260 w 780402"/>
                  <a:gd name="connsiteY8" fmla="*/ 1011326 h 1827936"/>
                  <a:gd name="connsiteX9" fmla="*/ 780402 w 780402"/>
                  <a:gd name="connsiteY9" fmla="*/ 1011326 h 1827936"/>
                  <a:gd name="connsiteX10" fmla="*/ 780402 w 780402"/>
                  <a:gd name="connsiteY10" fmla="*/ 1827936 h 1827936"/>
                  <a:gd name="connsiteX11" fmla="*/ 778821 w 780402"/>
                  <a:gd name="connsiteY11" fmla="*/ 1606956 h 1827936"/>
                  <a:gd name="connsiteX12" fmla="*/ 1105 w 780402"/>
                  <a:gd name="connsiteY12" fmla="*/ 1609880 h 1827936"/>
                  <a:gd name="connsiteX13" fmla="*/ 1105 w 780402"/>
                  <a:gd name="connsiteY13" fmla="*/ 382676 h 1827936"/>
                  <a:gd name="connsiteX14" fmla="*/ 0 w 780402"/>
                  <a:gd name="connsiteY14" fmla="*/ 382676 h 1827936"/>
                  <a:gd name="connsiteX15" fmla="*/ 0 w 780402"/>
                  <a:gd name="connsiteY15" fmla="*/ 0 h 1827936"/>
                  <a:gd name="connsiteX0" fmla="*/ 0 w 780402"/>
                  <a:gd name="connsiteY0" fmla="*/ 0 h 1609880"/>
                  <a:gd name="connsiteX1" fmla="*/ 120960 w 780402"/>
                  <a:gd name="connsiteY1" fmla="*/ 0 h 1609880"/>
                  <a:gd name="connsiteX2" fmla="*/ 120960 w 780402"/>
                  <a:gd name="connsiteY2" fmla="*/ 281076 h 1609880"/>
                  <a:gd name="connsiteX3" fmla="*/ 120960 w 780402"/>
                  <a:gd name="connsiteY3" fmla="*/ 369976 h 1609880"/>
                  <a:gd name="connsiteX4" fmla="*/ 343210 w 780402"/>
                  <a:gd name="connsiteY4" fmla="*/ 592226 h 1609880"/>
                  <a:gd name="connsiteX5" fmla="*/ 343210 w 780402"/>
                  <a:gd name="connsiteY5" fmla="*/ 820826 h 1609880"/>
                  <a:gd name="connsiteX6" fmla="*/ 432110 w 780402"/>
                  <a:gd name="connsiteY6" fmla="*/ 820826 h 1609880"/>
                  <a:gd name="connsiteX7" fmla="*/ 432110 w 780402"/>
                  <a:gd name="connsiteY7" fmla="*/ 954176 h 1609880"/>
                  <a:gd name="connsiteX8" fmla="*/ 489260 w 780402"/>
                  <a:gd name="connsiteY8" fmla="*/ 1011326 h 1609880"/>
                  <a:gd name="connsiteX9" fmla="*/ 780402 w 780402"/>
                  <a:gd name="connsiteY9" fmla="*/ 1011326 h 1609880"/>
                  <a:gd name="connsiteX10" fmla="*/ 778821 w 780402"/>
                  <a:gd name="connsiteY10" fmla="*/ 1606956 h 1609880"/>
                  <a:gd name="connsiteX11" fmla="*/ 1105 w 780402"/>
                  <a:gd name="connsiteY11" fmla="*/ 1609880 h 1609880"/>
                  <a:gd name="connsiteX12" fmla="*/ 1105 w 780402"/>
                  <a:gd name="connsiteY12" fmla="*/ 382676 h 1609880"/>
                  <a:gd name="connsiteX13" fmla="*/ 0 w 780402"/>
                  <a:gd name="connsiteY13" fmla="*/ 382676 h 1609880"/>
                  <a:gd name="connsiteX14" fmla="*/ 0 w 780402"/>
                  <a:gd name="connsiteY14" fmla="*/ 0 h 16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80402" h="1609880">
                    <a:moveTo>
                      <a:pt x="0" y="0"/>
                    </a:moveTo>
                    <a:lnTo>
                      <a:pt x="120960" y="0"/>
                    </a:lnTo>
                    <a:lnTo>
                      <a:pt x="120960" y="281076"/>
                    </a:lnTo>
                    <a:lnTo>
                      <a:pt x="120960" y="369976"/>
                    </a:lnTo>
                    <a:lnTo>
                      <a:pt x="343210" y="592226"/>
                    </a:lnTo>
                    <a:lnTo>
                      <a:pt x="343210" y="820826"/>
                    </a:lnTo>
                    <a:lnTo>
                      <a:pt x="432110" y="820826"/>
                    </a:lnTo>
                    <a:lnTo>
                      <a:pt x="432110" y="954176"/>
                    </a:lnTo>
                    <a:lnTo>
                      <a:pt x="489260" y="1011326"/>
                    </a:lnTo>
                    <a:lnTo>
                      <a:pt x="780402" y="1011326"/>
                    </a:lnTo>
                    <a:lnTo>
                      <a:pt x="778821" y="1606956"/>
                    </a:lnTo>
                    <a:lnTo>
                      <a:pt x="1105" y="1609880"/>
                    </a:lnTo>
                    <a:lnTo>
                      <a:pt x="1105" y="382676"/>
                    </a:lnTo>
                    <a:lnTo>
                      <a:pt x="0" y="38267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D9C106B9-AAEB-4A97-806D-1191D5DF7F5B}"/>
                  </a:ext>
                </a:extLst>
              </p:cNvPr>
              <p:cNvSpPr/>
              <p:nvPr/>
            </p:nvSpPr>
            <p:spPr>
              <a:xfrm>
                <a:off x="2654300" y="1993899"/>
                <a:ext cx="958850" cy="88582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AD49BCA-20FD-4812-A986-D2439B076EFF}"/>
                  </a:ext>
                </a:extLst>
              </p:cNvPr>
              <p:cNvSpPr/>
              <p:nvPr/>
            </p:nvSpPr>
            <p:spPr>
              <a:xfrm>
                <a:off x="914402" y="2663836"/>
                <a:ext cx="1250949" cy="1900545"/>
              </a:xfrm>
              <a:custGeom>
                <a:avLst/>
                <a:gdLst>
                  <a:gd name="connsiteX0" fmla="*/ 552449 w 1250949"/>
                  <a:gd name="connsiteY0" fmla="*/ 0 h 1900545"/>
                  <a:gd name="connsiteX1" fmla="*/ 552449 w 1250949"/>
                  <a:gd name="connsiteY1" fmla="*/ 638165 h 1900545"/>
                  <a:gd name="connsiteX2" fmla="*/ 1250949 w 1250949"/>
                  <a:gd name="connsiteY2" fmla="*/ 1336665 h 1900545"/>
                  <a:gd name="connsiteX3" fmla="*/ 1250949 w 1250949"/>
                  <a:gd name="connsiteY3" fmla="*/ 1900545 h 1900545"/>
                  <a:gd name="connsiteX4" fmla="*/ 1219199 w 1250949"/>
                  <a:gd name="connsiteY4" fmla="*/ 1900545 h 1900545"/>
                  <a:gd name="connsiteX5" fmla="*/ 958537 w 1250949"/>
                  <a:gd name="connsiteY5" fmla="*/ 1900545 h 1900545"/>
                  <a:gd name="connsiteX6" fmla="*/ 396815 w 1250949"/>
                  <a:gd name="connsiteY6" fmla="*/ 1338823 h 1900545"/>
                  <a:gd name="connsiteX7" fmla="*/ 396815 w 1250949"/>
                  <a:gd name="connsiteY7" fmla="*/ 1080030 h 1900545"/>
                  <a:gd name="connsiteX8" fmla="*/ 129396 w 1250949"/>
                  <a:gd name="connsiteY8" fmla="*/ 812611 h 1900545"/>
                  <a:gd name="connsiteX9" fmla="*/ 129396 w 1250949"/>
                  <a:gd name="connsiteY9" fmla="*/ 614204 h 1900545"/>
                  <a:gd name="connsiteX10" fmla="*/ 0 w 1250949"/>
                  <a:gd name="connsiteY10" fmla="*/ 484808 h 1900545"/>
                  <a:gd name="connsiteX11" fmla="*/ 0 w 1250949"/>
                  <a:gd name="connsiteY11" fmla="*/ 2077 h 1900545"/>
                  <a:gd name="connsiteX12" fmla="*/ 552449 w 1250949"/>
                  <a:gd name="connsiteY12" fmla="*/ 0 h 190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0949" h="1900545">
                    <a:moveTo>
                      <a:pt x="552449" y="0"/>
                    </a:moveTo>
                    <a:lnTo>
                      <a:pt x="552449" y="638165"/>
                    </a:lnTo>
                    <a:lnTo>
                      <a:pt x="1250949" y="1336665"/>
                    </a:lnTo>
                    <a:lnTo>
                      <a:pt x="1250949" y="1900545"/>
                    </a:lnTo>
                    <a:lnTo>
                      <a:pt x="1219199" y="1900545"/>
                    </a:lnTo>
                    <a:lnTo>
                      <a:pt x="958537" y="1900545"/>
                    </a:lnTo>
                    <a:lnTo>
                      <a:pt x="396815" y="1338823"/>
                    </a:lnTo>
                    <a:lnTo>
                      <a:pt x="396815" y="1080030"/>
                    </a:lnTo>
                    <a:lnTo>
                      <a:pt x="129396" y="812611"/>
                    </a:lnTo>
                    <a:lnTo>
                      <a:pt x="129396" y="614204"/>
                    </a:lnTo>
                    <a:lnTo>
                      <a:pt x="0" y="484808"/>
                    </a:lnTo>
                    <a:lnTo>
                      <a:pt x="0" y="2077"/>
                    </a:lnTo>
                    <a:lnTo>
                      <a:pt x="55244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15DA80B-FD6B-4D53-AC70-0BF8D6B42488}"/>
                  </a:ext>
                </a:extLst>
              </p:cNvPr>
              <p:cNvSpPr/>
              <p:nvPr/>
            </p:nvSpPr>
            <p:spPr>
              <a:xfrm>
                <a:off x="1466851" y="2660852"/>
                <a:ext cx="793749" cy="1342598"/>
              </a:xfrm>
              <a:custGeom>
                <a:avLst/>
                <a:gdLst>
                  <a:gd name="connsiteX0" fmla="*/ 793749 w 793749"/>
                  <a:gd name="connsiteY0" fmla="*/ 0 h 1342598"/>
                  <a:gd name="connsiteX1" fmla="*/ 793749 w 793749"/>
                  <a:gd name="connsiteY1" fmla="*/ 1039237 h 1342598"/>
                  <a:gd name="connsiteX2" fmla="*/ 792955 w 793749"/>
                  <a:gd name="connsiteY2" fmla="*/ 1044373 h 1342598"/>
                  <a:gd name="connsiteX3" fmla="*/ 700087 w 793749"/>
                  <a:gd name="connsiteY3" fmla="*/ 1342029 h 1342598"/>
                  <a:gd name="connsiteX4" fmla="*/ 698500 w 793749"/>
                  <a:gd name="connsiteY4" fmla="*/ 1342598 h 1342598"/>
                  <a:gd name="connsiteX5" fmla="*/ 698500 w 793749"/>
                  <a:gd name="connsiteY5" fmla="*/ 1339649 h 1342598"/>
                  <a:gd name="connsiteX6" fmla="*/ 0 w 793749"/>
                  <a:gd name="connsiteY6" fmla="*/ 641149 h 1342598"/>
                  <a:gd name="connsiteX7" fmla="*/ 0 w 793749"/>
                  <a:gd name="connsiteY7" fmla="*/ 2984 h 1342598"/>
                  <a:gd name="connsiteX8" fmla="*/ 793749 w 793749"/>
                  <a:gd name="connsiteY8" fmla="*/ 0 h 134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49" h="1342598">
                    <a:moveTo>
                      <a:pt x="793749" y="0"/>
                    </a:moveTo>
                    <a:lnTo>
                      <a:pt x="793749" y="1039237"/>
                    </a:lnTo>
                    <a:lnTo>
                      <a:pt x="792955" y="1044373"/>
                    </a:lnTo>
                    <a:lnTo>
                      <a:pt x="700087" y="1342029"/>
                    </a:lnTo>
                    <a:lnTo>
                      <a:pt x="698500" y="1342598"/>
                    </a:lnTo>
                    <a:lnTo>
                      <a:pt x="698500" y="1339649"/>
                    </a:lnTo>
                    <a:lnTo>
                      <a:pt x="0" y="641149"/>
                    </a:lnTo>
                    <a:lnTo>
                      <a:pt x="0" y="2984"/>
                    </a:lnTo>
                    <a:lnTo>
                      <a:pt x="79374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5807709-D9FD-4D66-8479-68D699576891}"/>
                  </a:ext>
                </a:extLst>
              </p:cNvPr>
              <p:cNvSpPr/>
              <p:nvPr/>
            </p:nvSpPr>
            <p:spPr>
              <a:xfrm>
                <a:off x="2165351" y="3700089"/>
                <a:ext cx="768349" cy="1016692"/>
              </a:xfrm>
              <a:custGeom>
                <a:avLst/>
                <a:gdLst>
                  <a:gd name="connsiteX0" fmla="*/ 95249 w 768349"/>
                  <a:gd name="connsiteY0" fmla="*/ 0 h 1016692"/>
                  <a:gd name="connsiteX1" fmla="*/ 95249 w 768349"/>
                  <a:gd name="connsiteY1" fmla="*/ 5136 h 1016692"/>
                  <a:gd name="connsiteX2" fmla="*/ 768349 w 768349"/>
                  <a:gd name="connsiteY2" fmla="*/ 5136 h 1016692"/>
                  <a:gd name="connsiteX3" fmla="*/ 768349 w 768349"/>
                  <a:gd name="connsiteY3" fmla="*/ 1016692 h 1016692"/>
                  <a:gd name="connsiteX4" fmla="*/ 234950 w 768349"/>
                  <a:gd name="connsiteY4" fmla="*/ 1016692 h 1016692"/>
                  <a:gd name="connsiteX5" fmla="*/ 82550 w 768349"/>
                  <a:gd name="connsiteY5" fmla="*/ 864292 h 1016692"/>
                  <a:gd name="connsiteX6" fmla="*/ 0 w 768349"/>
                  <a:gd name="connsiteY6" fmla="*/ 864292 h 1016692"/>
                  <a:gd name="connsiteX7" fmla="*/ 0 w 768349"/>
                  <a:gd name="connsiteY7" fmla="*/ 303361 h 1016692"/>
                  <a:gd name="connsiteX8" fmla="*/ 1587 w 768349"/>
                  <a:gd name="connsiteY8" fmla="*/ 302792 h 1016692"/>
                  <a:gd name="connsiteX9" fmla="*/ 94455 w 768349"/>
                  <a:gd name="connsiteY9" fmla="*/ 5136 h 1016692"/>
                  <a:gd name="connsiteX10" fmla="*/ 95249 w 768349"/>
                  <a:gd name="connsiteY10" fmla="*/ 0 h 101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8349" h="1016692">
                    <a:moveTo>
                      <a:pt x="95249" y="0"/>
                    </a:moveTo>
                    <a:lnTo>
                      <a:pt x="95249" y="5136"/>
                    </a:lnTo>
                    <a:lnTo>
                      <a:pt x="768349" y="5136"/>
                    </a:lnTo>
                    <a:lnTo>
                      <a:pt x="768349" y="1016692"/>
                    </a:lnTo>
                    <a:lnTo>
                      <a:pt x="234950" y="1016692"/>
                    </a:lnTo>
                    <a:lnTo>
                      <a:pt x="82550" y="864292"/>
                    </a:lnTo>
                    <a:lnTo>
                      <a:pt x="0" y="864292"/>
                    </a:lnTo>
                    <a:lnTo>
                      <a:pt x="0" y="303361"/>
                    </a:lnTo>
                    <a:lnTo>
                      <a:pt x="1587" y="302792"/>
                    </a:lnTo>
                    <a:lnTo>
                      <a:pt x="94455" y="5136"/>
                    </a:lnTo>
                    <a:lnTo>
                      <a:pt x="9524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BC8575B-C48A-4D2E-929E-7D89972645D3}"/>
                  </a:ext>
                </a:extLst>
              </p:cNvPr>
              <p:cNvSpPr/>
              <p:nvPr/>
            </p:nvSpPr>
            <p:spPr>
              <a:xfrm>
                <a:off x="4594862" y="1052424"/>
                <a:ext cx="916938" cy="1309776"/>
              </a:xfrm>
              <a:custGeom>
                <a:avLst/>
                <a:gdLst>
                  <a:gd name="connsiteX0" fmla="*/ 0 w 916938"/>
                  <a:gd name="connsiteY0" fmla="*/ 0 h 1309776"/>
                  <a:gd name="connsiteX1" fmla="*/ 279064 w 916938"/>
                  <a:gd name="connsiteY1" fmla="*/ 0 h 1309776"/>
                  <a:gd name="connsiteX2" fmla="*/ 365328 w 916938"/>
                  <a:gd name="connsiteY2" fmla="*/ 86264 h 1309776"/>
                  <a:gd name="connsiteX3" fmla="*/ 537856 w 916938"/>
                  <a:gd name="connsiteY3" fmla="*/ 86264 h 1309776"/>
                  <a:gd name="connsiteX4" fmla="*/ 675878 w 916938"/>
                  <a:gd name="connsiteY4" fmla="*/ 224286 h 1309776"/>
                  <a:gd name="connsiteX5" fmla="*/ 916938 w 916938"/>
                  <a:gd name="connsiteY5" fmla="*/ 224286 h 1309776"/>
                  <a:gd name="connsiteX6" fmla="*/ 916938 w 916938"/>
                  <a:gd name="connsiteY6" fmla="*/ 420776 h 1309776"/>
                  <a:gd name="connsiteX7" fmla="*/ 751838 w 916938"/>
                  <a:gd name="connsiteY7" fmla="*/ 420776 h 1309776"/>
                  <a:gd name="connsiteX8" fmla="*/ 574038 w 916938"/>
                  <a:gd name="connsiteY8" fmla="*/ 598576 h 1309776"/>
                  <a:gd name="connsiteX9" fmla="*/ 574038 w 916938"/>
                  <a:gd name="connsiteY9" fmla="*/ 1011326 h 1309776"/>
                  <a:gd name="connsiteX10" fmla="*/ 732788 w 916938"/>
                  <a:gd name="connsiteY10" fmla="*/ 1170076 h 1309776"/>
                  <a:gd name="connsiteX11" fmla="*/ 732788 w 916938"/>
                  <a:gd name="connsiteY11" fmla="*/ 1309776 h 1309776"/>
                  <a:gd name="connsiteX12" fmla="*/ 0 w 916938"/>
                  <a:gd name="connsiteY12" fmla="*/ 1309776 h 1309776"/>
                  <a:gd name="connsiteX13" fmla="*/ 0 w 916938"/>
                  <a:gd name="connsiteY13" fmla="*/ 0 h 130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16938" h="1309776">
                    <a:moveTo>
                      <a:pt x="0" y="0"/>
                    </a:moveTo>
                    <a:lnTo>
                      <a:pt x="279064" y="0"/>
                    </a:lnTo>
                    <a:lnTo>
                      <a:pt x="365328" y="86264"/>
                    </a:lnTo>
                    <a:lnTo>
                      <a:pt x="537856" y="86264"/>
                    </a:lnTo>
                    <a:lnTo>
                      <a:pt x="675878" y="224286"/>
                    </a:lnTo>
                    <a:lnTo>
                      <a:pt x="916938" y="224286"/>
                    </a:lnTo>
                    <a:lnTo>
                      <a:pt x="916938" y="420776"/>
                    </a:lnTo>
                    <a:lnTo>
                      <a:pt x="751838" y="420776"/>
                    </a:lnTo>
                    <a:lnTo>
                      <a:pt x="574038" y="598576"/>
                    </a:lnTo>
                    <a:lnTo>
                      <a:pt x="574038" y="1011326"/>
                    </a:lnTo>
                    <a:lnTo>
                      <a:pt x="732788" y="1170076"/>
                    </a:lnTo>
                    <a:lnTo>
                      <a:pt x="732788" y="1309776"/>
                    </a:lnTo>
                    <a:lnTo>
                      <a:pt x="0" y="130977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28C3C21-E131-4F5B-B662-2D4175E2843C}"/>
                  </a:ext>
                </a:extLst>
              </p:cNvPr>
              <p:cNvSpPr/>
              <p:nvPr/>
            </p:nvSpPr>
            <p:spPr>
              <a:xfrm>
                <a:off x="2933701" y="3705225"/>
                <a:ext cx="809624" cy="1016000"/>
              </a:xfrm>
              <a:custGeom>
                <a:avLst/>
                <a:gdLst>
                  <a:gd name="connsiteX0" fmla="*/ 0 w 809624"/>
                  <a:gd name="connsiteY0" fmla="*/ 0 h 1016000"/>
                  <a:gd name="connsiteX1" fmla="*/ 809624 w 809624"/>
                  <a:gd name="connsiteY1" fmla="*/ 0 h 1016000"/>
                  <a:gd name="connsiteX2" fmla="*/ 809624 w 809624"/>
                  <a:gd name="connsiteY2" fmla="*/ 1016000 h 1016000"/>
                  <a:gd name="connsiteX3" fmla="*/ 259279 w 809624"/>
                  <a:gd name="connsiteY3" fmla="*/ 1016000 h 1016000"/>
                  <a:gd name="connsiteX4" fmla="*/ 0 w 809624"/>
                  <a:gd name="connsiteY4" fmla="*/ 1011556 h 1016000"/>
                  <a:gd name="connsiteX5" fmla="*/ 0 w 809624"/>
                  <a:gd name="connsiteY5" fmla="*/ 0 h 101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4" h="1016000">
                    <a:moveTo>
                      <a:pt x="0" y="0"/>
                    </a:moveTo>
                    <a:lnTo>
                      <a:pt x="809624" y="0"/>
                    </a:lnTo>
                    <a:lnTo>
                      <a:pt x="809624" y="1016000"/>
                    </a:lnTo>
                    <a:lnTo>
                      <a:pt x="259279" y="1016000"/>
                    </a:lnTo>
                    <a:lnTo>
                      <a:pt x="0" y="10115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58DE448-EB23-4B49-8FFD-BCDB7E7D58AD}"/>
                  </a:ext>
                </a:extLst>
              </p:cNvPr>
              <p:cNvSpPr/>
              <p:nvPr/>
            </p:nvSpPr>
            <p:spPr>
              <a:xfrm>
                <a:off x="3743326" y="3703322"/>
                <a:ext cx="1126331" cy="652779"/>
              </a:xfrm>
              <a:custGeom>
                <a:avLst/>
                <a:gdLst>
                  <a:gd name="connsiteX0" fmla="*/ 1125856 w 1126331"/>
                  <a:gd name="connsiteY0" fmla="*/ 0 h 652779"/>
                  <a:gd name="connsiteX1" fmla="*/ 1125856 w 1126331"/>
                  <a:gd name="connsiteY1" fmla="*/ 99060 h 652779"/>
                  <a:gd name="connsiteX2" fmla="*/ 1126331 w 1126331"/>
                  <a:gd name="connsiteY2" fmla="*/ 99060 h 652779"/>
                  <a:gd name="connsiteX3" fmla="*/ 1126331 w 1126331"/>
                  <a:gd name="connsiteY3" fmla="*/ 652779 h 652779"/>
                  <a:gd name="connsiteX4" fmla="*/ 383956 w 1126331"/>
                  <a:gd name="connsiteY4" fmla="*/ 652779 h 652779"/>
                  <a:gd name="connsiteX5" fmla="*/ 383956 w 1126331"/>
                  <a:gd name="connsiteY5" fmla="*/ 487679 h 652779"/>
                  <a:gd name="connsiteX6" fmla="*/ 383956 w 1126331"/>
                  <a:gd name="connsiteY6" fmla="*/ 113029 h 652779"/>
                  <a:gd name="connsiteX7" fmla="*/ 0 w 1126331"/>
                  <a:gd name="connsiteY7" fmla="*/ 113029 h 652779"/>
                  <a:gd name="connsiteX8" fmla="*/ 0 w 1126331"/>
                  <a:gd name="connsiteY8" fmla="*/ 1904 h 652779"/>
                  <a:gd name="connsiteX9" fmla="*/ 809625 w 1126331"/>
                  <a:gd name="connsiteY9" fmla="*/ 1904 h 652779"/>
                  <a:gd name="connsiteX10" fmla="*/ 1125856 w 1126331"/>
                  <a:gd name="connsiteY10" fmla="*/ 0 h 652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6331" h="652779">
                    <a:moveTo>
                      <a:pt x="1125856" y="0"/>
                    </a:moveTo>
                    <a:lnTo>
                      <a:pt x="1125856" y="99060"/>
                    </a:lnTo>
                    <a:lnTo>
                      <a:pt x="1126331" y="99060"/>
                    </a:lnTo>
                    <a:lnTo>
                      <a:pt x="1126331" y="652779"/>
                    </a:lnTo>
                    <a:lnTo>
                      <a:pt x="383956" y="652779"/>
                    </a:lnTo>
                    <a:lnTo>
                      <a:pt x="383956" y="487679"/>
                    </a:lnTo>
                    <a:lnTo>
                      <a:pt x="383956" y="113029"/>
                    </a:lnTo>
                    <a:lnTo>
                      <a:pt x="0" y="113029"/>
                    </a:lnTo>
                    <a:lnTo>
                      <a:pt x="0" y="1904"/>
                    </a:lnTo>
                    <a:lnTo>
                      <a:pt x="809625" y="1904"/>
                    </a:lnTo>
                    <a:lnTo>
                      <a:pt x="1125856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7812B0D-1541-4AE8-B16D-CAB077858393}"/>
                  </a:ext>
                </a:extLst>
              </p:cNvPr>
              <p:cNvSpPr/>
              <p:nvPr/>
            </p:nvSpPr>
            <p:spPr>
              <a:xfrm>
                <a:off x="3611882" y="2466633"/>
                <a:ext cx="1153793" cy="622643"/>
              </a:xfrm>
              <a:custGeom>
                <a:avLst/>
                <a:gdLst>
                  <a:gd name="connsiteX0" fmla="*/ 982980 w 1153793"/>
                  <a:gd name="connsiteY0" fmla="*/ 0 h 622643"/>
                  <a:gd name="connsiteX1" fmla="*/ 1045843 w 1153793"/>
                  <a:gd name="connsiteY1" fmla="*/ 51143 h 622643"/>
                  <a:gd name="connsiteX2" fmla="*/ 1045843 w 1153793"/>
                  <a:gd name="connsiteY2" fmla="*/ 286093 h 622643"/>
                  <a:gd name="connsiteX3" fmla="*/ 1099818 w 1153793"/>
                  <a:gd name="connsiteY3" fmla="*/ 289268 h 622643"/>
                  <a:gd name="connsiteX4" fmla="*/ 1099818 w 1153793"/>
                  <a:gd name="connsiteY4" fmla="*/ 495643 h 622643"/>
                  <a:gd name="connsiteX5" fmla="*/ 1153793 w 1153793"/>
                  <a:gd name="connsiteY5" fmla="*/ 549618 h 622643"/>
                  <a:gd name="connsiteX6" fmla="*/ 1153793 w 1153793"/>
                  <a:gd name="connsiteY6" fmla="*/ 622643 h 622643"/>
                  <a:gd name="connsiteX7" fmla="*/ 274319 w 1153793"/>
                  <a:gd name="connsiteY7" fmla="*/ 622643 h 622643"/>
                  <a:gd name="connsiteX8" fmla="*/ 274319 w 1153793"/>
                  <a:gd name="connsiteY8" fmla="*/ 413728 h 622643"/>
                  <a:gd name="connsiteX9" fmla="*/ 0 w 1153793"/>
                  <a:gd name="connsiteY9" fmla="*/ 413728 h 622643"/>
                  <a:gd name="connsiteX10" fmla="*/ 0 w 1153793"/>
                  <a:gd name="connsiteY10" fmla="*/ 2248 h 622643"/>
                  <a:gd name="connsiteX11" fmla="*/ 982980 w 1153793"/>
                  <a:gd name="connsiteY11" fmla="*/ 2248 h 622643"/>
                  <a:gd name="connsiteX12" fmla="*/ 982980 w 1153793"/>
                  <a:gd name="connsiteY12" fmla="*/ 0 h 622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53793" h="622643">
                    <a:moveTo>
                      <a:pt x="982980" y="0"/>
                    </a:moveTo>
                    <a:lnTo>
                      <a:pt x="1045843" y="51143"/>
                    </a:lnTo>
                    <a:lnTo>
                      <a:pt x="1045843" y="286093"/>
                    </a:lnTo>
                    <a:lnTo>
                      <a:pt x="1099818" y="289268"/>
                    </a:lnTo>
                    <a:lnTo>
                      <a:pt x="1099818" y="495643"/>
                    </a:lnTo>
                    <a:lnTo>
                      <a:pt x="1153793" y="549618"/>
                    </a:lnTo>
                    <a:lnTo>
                      <a:pt x="1153793" y="622643"/>
                    </a:lnTo>
                    <a:lnTo>
                      <a:pt x="274319" y="622643"/>
                    </a:lnTo>
                    <a:lnTo>
                      <a:pt x="274319" y="413728"/>
                    </a:lnTo>
                    <a:lnTo>
                      <a:pt x="0" y="413728"/>
                    </a:lnTo>
                    <a:lnTo>
                      <a:pt x="0" y="2248"/>
                    </a:lnTo>
                    <a:lnTo>
                      <a:pt x="982980" y="2248"/>
                    </a:lnTo>
                    <a:lnTo>
                      <a:pt x="98298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1AB2D9D-D134-4C07-A3D8-5DB302DF5D0B}"/>
                  </a:ext>
                </a:extLst>
              </p:cNvPr>
              <p:cNvSpPr/>
              <p:nvPr/>
            </p:nvSpPr>
            <p:spPr>
              <a:xfrm>
                <a:off x="4594862" y="2318544"/>
                <a:ext cx="847088" cy="640556"/>
              </a:xfrm>
              <a:custGeom>
                <a:avLst/>
                <a:gdLst>
                  <a:gd name="connsiteX0" fmla="*/ 732788 w 847088"/>
                  <a:gd name="connsiteY0" fmla="*/ 0 h 640556"/>
                  <a:gd name="connsiteX1" fmla="*/ 735170 w 847088"/>
                  <a:gd name="connsiteY1" fmla="*/ 130175 h 640556"/>
                  <a:gd name="connsiteX2" fmla="*/ 847088 w 847088"/>
                  <a:gd name="connsiteY2" fmla="*/ 237331 h 640556"/>
                  <a:gd name="connsiteX3" fmla="*/ 847088 w 847088"/>
                  <a:gd name="connsiteY3" fmla="*/ 427831 h 640556"/>
                  <a:gd name="connsiteX4" fmla="*/ 805813 w 847088"/>
                  <a:gd name="connsiteY4" fmla="*/ 431006 h 640556"/>
                  <a:gd name="connsiteX5" fmla="*/ 739138 w 847088"/>
                  <a:gd name="connsiteY5" fmla="*/ 497681 h 640556"/>
                  <a:gd name="connsiteX6" fmla="*/ 739138 w 847088"/>
                  <a:gd name="connsiteY6" fmla="*/ 640556 h 640556"/>
                  <a:gd name="connsiteX7" fmla="*/ 116838 w 847088"/>
                  <a:gd name="connsiteY7" fmla="*/ 640556 h 640556"/>
                  <a:gd name="connsiteX8" fmla="*/ 116838 w 847088"/>
                  <a:gd name="connsiteY8" fmla="*/ 437356 h 640556"/>
                  <a:gd name="connsiteX9" fmla="*/ 62863 w 847088"/>
                  <a:gd name="connsiteY9" fmla="*/ 434181 h 640556"/>
                  <a:gd name="connsiteX10" fmla="*/ 62863 w 847088"/>
                  <a:gd name="connsiteY10" fmla="*/ 199231 h 640556"/>
                  <a:gd name="connsiteX11" fmla="*/ 0 w 847088"/>
                  <a:gd name="connsiteY11" fmla="*/ 148088 h 640556"/>
                  <a:gd name="connsiteX12" fmla="*/ 0 w 847088"/>
                  <a:gd name="connsiteY12" fmla="*/ 43656 h 640556"/>
                  <a:gd name="connsiteX13" fmla="*/ 732788 w 847088"/>
                  <a:gd name="connsiteY13" fmla="*/ 43656 h 640556"/>
                  <a:gd name="connsiteX14" fmla="*/ 732788 w 847088"/>
                  <a:gd name="connsiteY14" fmla="*/ 0 h 640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7088" h="640556">
                    <a:moveTo>
                      <a:pt x="732788" y="0"/>
                    </a:moveTo>
                    <a:lnTo>
                      <a:pt x="735170" y="130175"/>
                    </a:lnTo>
                    <a:lnTo>
                      <a:pt x="847088" y="237331"/>
                    </a:lnTo>
                    <a:lnTo>
                      <a:pt x="847088" y="427831"/>
                    </a:lnTo>
                    <a:lnTo>
                      <a:pt x="805813" y="431006"/>
                    </a:lnTo>
                    <a:lnTo>
                      <a:pt x="739138" y="497681"/>
                    </a:lnTo>
                    <a:lnTo>
                      <a:pt x="739138" y="640556"/>
                    </a:lnTo>
                    <a:lnTo>
                      <a:pt x="116838" y="640556"/>
                    </a:lnTo>
                    <a:lnTo>
                      <a:pt x="116838" y="437356"/>
                    </a:lnTo>
                    <a:lnTo>
                      <a:pt x="62863" y="434181"/>
                    </a:lnTo>
                    <a:lnTo>
                      <a:pt x="62863" y="199231"/>
                    </a:lnTo>
                    <a:lnTo>
                      <a:pt x="0" y="148088"/>
                    </a:lnTo>
                    <a:lnTo>
                      <a:pt x="0" y="43656"/>
                    </a:lnTo>
                    <a:lnTo>
                      <a:pt x="732788" y="43656"/>
                    </a:lnTo>
                    <a:lnTo>
                      <a:pt x="732788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2D30103-D596-47C3-AC30-5E381821EE5E}"/>
                  </a:ext>
                </a:extLst>
              </p:cNvPr>
              <p:cNvSpPr/>
              <p:nvPr/>
            </p:nvSpPr>
            <p:spPr>
              <a:xfrm>
                <a:off x="5168901" y="1452564"/>
                <a:ext cx="734219" cy="1107281"/>
              </a:xfrm>
              <a:custGeom>
                <a:avLst/>
                <a:gdLst>
                  <a:gd name="connsiteX0" fmla="*/ 342900 w 734219"/>
                  <a:gd name="connsiteY0" fmla="*/ 0 h 1107281"/>
                  <a:gd name="connsiteX1" fmla="*/ 343694 w 734219"/>
                  <a:gd name="connsiteY1" fmla="*/ 0 h 1107281"/>
                  <a:gd name="connsiteX2" fmla="*/ 343694 w 734219"/>
                  <a:gd name="connsiteY2" fmla="*/ 73818 h 1107281"/>
                  <a:gd name="connsiteX3" fmla="*/ 629444 w 734219"/>
                  <a:gd name="connsiteY3" fmla="*/ 359568 h 1107281"/>
                  <a:gd name="connsiteX4" fmla="*/ 629444 w 734219"/>
                  <a:gd name="connsiteY4" fmla="*/ 461962 h 1107281"/>
                  <a:gd name="connsiteX5" fmla="*/ 734219 w 734219"/>
                  <a:gd name="connsiteY5" fmla="*/ 461962 h 1107281"/>
                  <a:gd name="connsiteX6" fmla="*/ 734219 w 734219"/>
                  <a:gd name="connsiteY6" fmla="*/ 721518 h 1107281"/>
                  <a:gd name="connsiteX7" fmla="*/ 734219 w 734219"/>
                  <a:gd name="connsiteY7" fmla="*/ 1107281 h 1107281"/>
                  <a:gd name="connsiteX8" fmla="*/ 273050 w 734219"/>
                  <a:gd name="connsiteY8" fmla="*/ 1107281 h 1107281"/>
                  <a:gd name="connsiteX9" fmla="*/ 273050 w 734219"/>
                  <a:gd name="connsiteY9" fmla="*/ 1103312 h 1107281"/>
                  <a:gd name="connsiteX10" fmla="*/ 161132 w 734219"/>
                  <a:gd name="connsiteY10" fmla="*/ 996156 h 1107281"/>
                  <a:gd name="connsiteX11" fmla="*/ 158750 w 734219"/>
                  <a:gd name="connsiteY11" fmla="*/ 865981 h 1107281"/>
                  <a:gd name="connsiteX12" fmla="*/ 158750 w 734219"/>
                  <a:gd name="connsiteY12" fmla="*/ 769937 h 1107281"/>
                  <a:gd name="connsiteX13" fmla="*/ 0 w 734219"/>
                  <a:gd name="connsiteY13" fmla="*/ 611187 h 1107281"/>
                  <a:gd name="connsiteX14" fmla="*/ 0 w 734219"/>
                  <a:gd name="connsiteY14" fmla="*/ 198437 h 1107281"/>
                  <a:gd name="connsiteX15" fmla="*/ 177800 w 734219"/>
                  <a:gd name="connsiteY15" fmla="*/ 20637 h 1107281"/>
                  <a:gd name="connsiteX16" fmla="*/ 342900 w 734219"/>
                  <a:gd name="connsiteY16" fmla="*/ 20637 h 1107281"/>
                  <a:gd name="connsiteX17" fmla="*/ 342900 w 734219"/>
                  <a:gd name="connsiteY17" fmla="*/ 0 h 110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34219" h="1107281">
                    <a:moveTo>
                      <a:pt x="342900" y="0"/>
                    </a:moveTo>
                    <a:lnTo>
                      <a:pt x="343694" y="0"/>
                    </a:lnTo>
                    <a:lnTo>
                      <a:pt x="343694" y="73818"/>
                    </a:lnTo>
                    <a:lnTo>
                      <a:pt x="629444" y="359568"/>
                    </a:lnTo>
                    <a:lnTo>
                      <a:pt x="629444" y="461962"/>
                    </a:lnTo>
                    <a:lnTo>
                      <a:pt x="734219" y="461962"/>
                    </a:lnTo>
                    <a:lnTo>
                      <a:pt x="734219" y="721518"/>
                    </a:lnTo>
                    <a:lnTo>
                      <a:pt x="734219" y="1107281"/>
                    </a:lnTo>
                    <a:lnTo>
                      <a:pt x="273050" y="1107281"/>
                    </a:lnTo>
                    <a:lnTo>
                      <a:pt x="273050" y="1103312"/>
                    </a:lnTo>
                    <a:lnTo>
                      <a:pt x="161132" y="996156"/>
                    </a:lnTo>
                    <a:lnTo>
                      <a:pt x="158750" y="865981"/>
                    </a:lnTo>
                    <a:lnTo>
                      <a:pt x="158750" y="769937"/>
                    </a:lnTo>
                    <a:lnTo>
                      <a:pt x="0" y="611187"/>
                    </a:lnTo>
                    <a:lnTo>
                      <a:pt x="0" y="198437"/>
                    </a:lnTo>
                    <a:lnTo>
                      <a:pt x="177800" y="20637"/>
                    </a:lnTo>
                    <a:lnTo>
                      <a:pt x="342900" y="20637"/>
                    </a:lnTo>
                    <a:lnTo>
                      <a:pt x="34290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DDFDD01-4444-4009-8791-388B187A3F2C}"/>
                  </a:ext>
                </a:extLst>
              </p:cNvPr>
              <p:cNvSpPr/>
              <p:nvPr/>
            </p:nvSpPr>
            <p:spPr>
              <a:xfrm>
                <a:off x="5511801" y="1276710"/>
                <a:ext cx="958013" cy="1430772"/>
              </a:xfrm>
              <a:custGeom>
                <a:avLst/>
                <a:gdLst>
                  <a:gd name="connsiteX0" fmla="*/ 0 w 958013"/>
                  <a:gd name="connsiteY0" fmla="*/ 0 h 1430772"/>
                  <a:gd name="connsiteX1" fmla="*/ 276526 w 958013"/>
                  <a:gd name="connsiteY1" fmla="*/ 0 h 1430772"/>
                  <a:gd name="connsiteX2" fmla="*/ 958013 w 958013"/>
                  <a:gd name="connsiteY2" fmla="*/ 681487 h 1430772"/>
                  <a:gd name="connsiteX3" fmla="*/ 958013 w 958013"/>
                  <a:gd name="connsiteY3" fmla="*/ 1430772 h 1430772"/>
                  <a:gd name="connsiteX4" fmla="*/ 391319 w 958013"/>
                  <a:gd name="connsiteY4" fmla="*/ 1430772 h 1430772"/>
                  <a:gd name="connsiteX5" fmla="*/ 390529 w 958013"/>
                  <a:gd name="connsiteY5" fmla="*/ 1283134 h 1430772"/>
                  <a:gd name="connsiteX6" fmla="*/ 391319 w 958013"/>
                  <a:gd name="connsiteY6" fmla="*/ 1283134 h 1430772"/>
                  <a:gd name="connsiteX7" fmla="*/ 391319 w 958013"/>
                  <a:gd name="connsiteY7" fmla="*/ 897371 h 1430772"/>
                  <a:gd name="connsiteX8" fmla="*/ 391319 w 958013"/>
                  <a:gd name="connsiteY8" fmla="*/ 637815 h 1430772"/>
                  <a:gd name="connsiteX9" fmla="*/ 286544 w 958013"/>
                  <a:gd name="connsiteY9" fmla="*/ 637815 h 1430772"/>
                  <a:gd name="connsiteX10" fmla="*/ 286544 w 958013"/>
                  <a:gd name="connsiteY10" fmla="*/ 535421 h 1430772"/>
                  <a:gd name="connsiteX11" fmla="*/ 794 w 958013"/>
                  <a:gd name="connsiteY11" fmla="*/ 249671 h 1430772"/>
                  <a:gd name="connsiteX12" fmla="*/ 794 w 958013"/>
                  <a:gd name="connsiteY12" fmla="*/ 175853 h 1430772"/>
                  <a:gd name="connsiteX13" fmla="*/ 0 w 958013"/>
                  <a:gd name="connsiteY13" fmla="*/ 175853 h 1430772"/>
                  <a:gd name="connsiteX14" fmla="*/ 0 w 958013"/>
                  <a:gd name="connsiteY14" fmla="*/ 0 h 143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8013" h="1430772">
                    <a:moveTo>
                      <a:pt x="0" y="0"/>
                    </a:moveTo>
                    <a:lnTo>
                      <a:pt x="276526" y="0"/>
                    </a:lnTo>
                    <a:lnTo>
                      <a:pt x="958013" y="681487"/>
                    </a:lnTo>
                    <a:lnTo>
                      <a:pt x="958013" y="1430772"/>
                    </a:lnTo>
                    <a:lnTo>
                      <a:pt x="391319" y="1430772"/>
                    </a:lnTo>
                    <a:lnTo>
                      <a:pt x="390529" y="1283134"/>
                    </a:lnTo>
                    <a:lnTo>
                      <a:pt x="391319" y="1283134"/>
                    </a:lnTo>
                    <a:lnTo>
                      <a:pt x="391319" y="897371"/>
                    </a:lnTo>
                    <a:lnTo>
                      <a:pt x="391319" y="637815"/>
                    </a:lnTo>
                    <a:lnTo>
                      <a:pt x="286544" y="637815"/>
                    </a:lnTo>
                    <a:lnTo>
                      <a:pt x="286544" y="535421"/>
                    </a:lnTo>
                    <a:lnTo>
                      <a:pt x="794" y="249671"/>
                    </a:lnTo>
                    <a:lnTo>
                      <a:pt x="794" y="175853"/>
                    </a:lnTo>
                    <a:lnTo>
                      <a:pt x="0" y="1758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61539F1-B43E-489F-BFA6-A60BC71969A4}"/>
                  </a:ext>
                </a:extLst>
              </p:cNvPr>
              <p:cNvSpPr/>
              <p:nvPr/>
            </p:nvSpPr>
            <p:spPr>
              <a:xfrm>
                <a:off x="5734050" y="4081464"/>
                <a:ext cx="445294" cy="904607"/>
              </a:xfrm>
              <a:custGeom>
                <a:avLst/>
                <a:gdLst>
                  <a:gd name="connsiteX0" fmla="*/ 0 w 445294"/>
                  <a:gd name="connsiteY0" fmla="*/ 0 h 904607"/>
                  <a:gd name="connsiteX1" fmla="*/ 345281 w 445294"/>
                  <a:gd name="connsiteY1" fmla="*/ 0 h 904607"/>
                  <a:gd name="connsiteX2" fmla="*/ 345281 w 445294"/>
                  <a:gd name="connsiteY2" fmla="*/ 223836 h 904607"/>
                  <a:gd name="connsiteX3" fmla="*/ 445294 w 445294"/>
                  <a:gd name="connsiteY3" fmla="*/ 323849 h 904607"/>
                  <a:gd name="connsiteX4" fmla="*/ 445294 w 445294"/>
                  <a:gd name="connsiteY4" fmla="*/ 774779 h 904607"/>
                  <a:gd name="connsiteX5" fmla="*/ 105701 w 445294"/>
                  <a:gd name="connsiteY5" fmla="*/ 774779 h 904607"/>
                  <a:gd name="connsiteX6" fmla="*/ 105701 w 445294"/>
                  <a:gd name="connsiteY6" fmla="*/ 904607 h 904607"/>
                  <a:gd name="connsiteX7" fmla="*/ 0 w 445294"/>
                  <a:gd name="connsiteY7" fmla="*/ 904607 h 904607"/>
                  <a:gd name="connsiteX8" fmla="*/ 0 w 445294"/>
                  <a:gd name="connsiteY8" fmla="*/ 0 h 904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5294" h="904607">
                    <a:moveTo>
                      <a:pt x="0" y="0"/>
                    </a:moveTo>
                    <a:lnTo>
                      <a:pt x="345281" y="0"/>
                    </a:lnTo>
                    <a:lnTo>
                      <a:pt x="345281" y="223836"/>
                    </a:lnTo>
                    <a:lnTo>
                      <a:pt x="445294" y="323849"/>
                    </a:lnTo>
                    <a:lnTo>
                      <a:pt x="445294" y="774779"/>
                    </a:lnTo>
                    <a:lnTo>
                      <a:pt x="105701" y="774779"/>
                    </a:lnTo>
                    <a:lnTo>
                      <a:pt x="105701" y="904607"/>
                    </a:lnTo>
                    <a:lnTo>
                      <a:pt x="0" y="90460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7597BB6-7FA8-458A-932F-A42654C7AB5D}"/>
                  </a:ext>
                </a:extLst>
              </p:cNvPr>
              <p:cNvSpPr/>
              <p:nvPr/>
            </p:nvSpPr>
            <p:spPr>
              <a:xfrm>
                <a:off x="5343526" y="4081464"/>
                <a:ext cx="390525" cy="909637"/>
              </a:xfrm>
              <a:custGeom>
                <a:avLst/>
                <a:gdLst>
                  <a:gd name="connsiteX0" fmla="*/ 133350 w 390525"/>
                  <a:gd name="connsiteY0" fmla="*/ 0 h 909637"/>
                  <a:gd name="connsiteX1" fmla="*/ 390525 w 390525"/>
                  <a:gd name="connsiteY1" fmla="*/ 0 h 909637"/>
                  <a:gd name="connsiteX2" fmla="*/ 390525 w 390525"/>
                  <a:gd name="connsiteY2" fmla="*/ 904607 h 909637"/>
                  <a:gd name="connsiteX3" fmla="*/ 298151 w 390525"/>
                  <a:gd name="connsiteY3" fmla="*/ 904607 h 909637"/>
                  <a:gd name="connsiteX4" fmla="*/ 298151 w 390525"/>
                  <a:gd name="connsiteY4" fmla="*/ 909637 h 909637"/>
                  <a:gd name="connsiteX5" fmla="*/ 209550 w 390525"/>
                  <a:gd name="connsiteY5" fmla="*/ 909637 h 909637"/>
                  <a:gd name="connsiteX6" fmla="*/ 209550 w 390525"/>
                  <a:gd name="connsiteY6" fmla="*/ 790575 h 909637"/>
                  <a:gd name="connsiteX7" fmla="*/ 0 w 390525"/>
                  <a:gd name="connsiteY7" fmla="*/ 790575 h 909637"/>
                  <a:gd name="connsiteX8" fmla="*/ 0 w 390525"/>
                  <a:gd name="connsiteY8" fmla="*/ 276225 h 909637"/>
                  <a:gd name="connsiteX9" fmla="*/ 133350 w 390525"/>
                  <a:gd name="connsiteY9" fmla="*/ 142875 h 909637"/>
                  <a:gd name="connsiteX10" fmla="*/ 133350 w 390525"/>
                  <a:gd name="connsiteY10" fmla="*/ 0 h 90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0525" h="909637">
                    <a:moveTo>
                      <a:pt x="133350" y="0"/>
                    </a:moveTo>
                    <a:lnTo>
                      <a:pt x="390525" y="0"/>
                    </a:lnTo>
                    <a:lnTo>
                      <a:pt x="390525" y="904607"/>
                    </a:lnTo>
                    <a:lnTo>
                      <a:pt x="298151" y="904607"/>
                    </a:lnTo>
                    <a:lnTo>
                      <a:pt x="298151" y="909637"/>
                    </a:lnTo>
                    <a:lnTo>
                      <a:pt x="209550" y="909637"/>
                    </a:lnTo>
                    <a:lnTo>
                      <a:pt x="209550" y="790575"/>
                    </a:lnTo>
                    <a:lnTo>
                      <a:pt x="0" y="790575"/>
                    </a:lnTo>
                    <a:lnTo>
                      <a:pt x="0" y="276225"/>
                    </a:lnTo>
                    <a:lnTo>
                      <a:pt x="133350" y="142875"/>
                    </a:lnTo>
                    <a:lnTo>
                      <a:pt x="13335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C4BB6F3-A290-42F9-B131-446B0026B3D6}"/>
                  </a:ext>
                </a:extLst>
              </p:cNvPr>
              <p:cNvSpPr/>
              <p:nvPr/>
            </p:nvSpPr>
            <p:spPr>
              <a:xfrm>
                <a:off x="6079331" y="4081464"/>
                <a:ext cx="650082" cy="774779"/>
              </a:xfrm>
              <a:custGeom>
                <a:avLst/>
                <a:gdLst>
                  <a:gd name="connsiteX0" fmla="*/ 0 w 650082"/>
                  <a:gd name="connsiteY0" fmla="*/ 0 h 774779"/>
                  <a:gd name="connsiteX1" fmla="*/ 376239 w 650082"/>
                  <a:gd name="connsiteY1" fmla="*/ 0 h 774779"/>
                  <a:gd name="connsiteX2" fmla="*/ 378619 w 650082"/>
                  <a:gd name="connsiteY2" fmla="*/ 138112 h 774779"/>
                  <a:gd name="connsiteX3" fmla="*/ 535782 w 650082"/>
                  <a:gd name="connsiteY3" fmla="*/ 295275 h 774779"/>
                  <a:gd name="connsiteX4" fmla="*/ 535782 w 650082"/>
                  <a:gd name="connsiteY4" fmla="*/ 442912 h 774779"/>
                  <a:gd name="connsiteX5" fmla="*/ 650082 w 650082"/>
                  <a:gd name="connsiteY5" fmla="*/ 557212 h 774779"/>
                  <a:gd name="connsiteX6" fmla="*/ 650082 w 650082"/>
                  <a:gd name="connsiteY6" fmla="*/ 705391 h 774779"/>
                  <a:gd name="connsiteX7" fmla="*/ 580694 w 650082"/>
                  <a:gd name="connsiteY7" fmla="*/ 774779 h 774779"/>
                  <a:gd name="connsiteX8" fmla="*/ 100013 w 650082"/>
                  <a:gd name="connsiteY8" fmla="*/ 774779 h 774779"/>
                  <a:gd name="connsiteX9" fmla="*/ 100013 w 650082"/>
                  <a:gd name="connsiteY9" fmla="*/ 323849 h 774779"/>
                  <a:gd name="connsiteX10" fmla="*/ 0 w 650082"/>
                  <a:gd name="connsiteY10" fmla="*/ 223836 h 774779"/>
                  <a:gd name="connsiteX11" fmla="*/ 0 w 650082"/>
                  <a:gd name="connsiteY11" fmla="*/ 0 h 77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0082" h="774779">
                    <a:moveTo>
                      <a:pt x="0" y="0"/>
                    </a:moveTo>
                    <a:lnTo>
                      <a:pt x="376239" y="0"/>
                    </a:lnTo>
                    <a:cubicBezTo>
                      <a:pt x="377032" y="46037"/>
                      <a:pt x="377826" y="92075"/>
                      <a:pt x="378619" y="138112"/>
                    </a:cubicBezTo>
                    <a:lnTo>
                      <a:pt x="535782" y="295275"/>
                    </a:lnTo>
                    <a:lnTo>
                      <a:pt x="535782" y="442912"/>
                    </a:lnTo>
                    <a:lnTo>
                      <a:pt x="650082" y="557212"/>
                    </a:lnTo>
                    <a:lnTo>
                      <a:pt x="650082" y="705391"/>
                    </a:lnTo>
                    <a:lnTo>
                      <a:pt x="580694" y="774779"/>
                    </a:lnTo>
                    <a:lnTo>
                      <a:pt x="100013" y="774779"/>
                    </a:lnTo>
                    <a:lnTo>
                      <a:pt x="100013" y="323849"/>
                    </a:lnTo>
                    <a:lnTo>
                      <a:pt x="0" y="2238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908D724-AE66-4516-A770-25610871C0A9}"/>
                  </a:ext>
                </a:extLst>
              </p:cNvPr>
              <p:cNvSpPr/>
              <p:nvPr/>
            </p:nvSpPr>
            <p:spPr>
              <a:xfrm>
                <a:off x="5473701" y="3802382"/>
                <a:ext cx="1201419" cy="281879"/>
              </a:xfrm>
              <a:custGeom>
                <a:avLst/>
                <a:gdLst>
                  <a:gd name="connsiteX0" fmla="*/ 0 w 1201419"/>
                  <a:gd name="connsiteY0" fmla="*/ 0 h 281879"/>
                  <a:gd name="connsiteX1" fmla="*/ 1201419 w 1201419"/>
                  <a:gd name="connsiteY1" fmla="*/ 0 h 281879"/>
                  <a:gd name="connsiteX2" fmla="*/ 922337 w 1201419"/>
                  <a:gd name="connsiteY2" fmla="*/ 279082 h 281879"/>
                  <a:gd name="connsiteX3" fmla="*/ 3175 w 1201419"/>
                  <a:gd name="connsiteY3" fmla="*/ 279082 h 281879"/>
                  <a:gd name="connsiteX4" fmla="*/ 3175 w 1201419"/>
                  <a:gd name="connsiteY4" fmla="*/ 281879 h 281879"/>
                  <a:gd name="connsiteX5" fmla="*/ 0 w 1201419"/>
                  <a:gd name="connsiteY5" fmla="*/ 277494 h 281879"/>
                  <a:gd name="connsiteX6" fmla="*/ 0 w 1201419"/>
                  <a:gd name="connsiteY6" fmla="*/ 0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1419" h="281879">
                    <a:moveTo>
                      <a:pt x="0" y="0"/>
                    </a:moveTo>
                    <a:lnTo>
                      <a:pt x="1201419" y="0"/>
                    </a:lnTo>
                    <a:lnTo>
                      <a:pt x="922337" y="279082"/>
                    </a:lnTo>
                    <a:lnTo>
                      <a:pt x="3175" y="279082"/>
                    </a:lnTo>
                    <a:lnTo>
                      <a:pt x="3175" y="281879"/>
                    </a:lnTo>
                    <a:lnTo>
                      <a:pt x="0" y="27749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DF825F34-1AFC-475F-A3F5-505C5A9672C2}"/>
                  </a:ext>
                </a:extLst>
              </p:cNvPr>
              <p:cNvSpPr/>
              <p:nvPr/>
            </p:nvSpPr>
            <p:spPr>
              <a:xfrm>
                <a:off x="6455612" y="4083844"/>
                <a:ext cx="683648" cy="703011"/>
              </a:xfrm>
              <a:custGeom>
                <a:avLst/>
                <a:gdLst>
                  <a:gd name="connsiteX0" fmla="*/ 0 w 683648"/>
                  <a:gd name="connsiteY0" fmla="*/ 0 h 703011"/>
                  <a:gd name="connsiteX1" fmla="*/ 390482 w 683648"/>
                  <a:gd name="connsiteY1" fmla="*/ 0 h 703011"/>
                  <a:gd name="connsiteX2" fmla="*/ 683648 w 683648"/>
                  <a:gd name="connsiteY2" fmla="*/ 293166 h 703011"/>
                  <a:gd name="connsiteX3" fmla="*/ 273802 w 683648"/>
                  <a:gd name="connsiteY3" fmla="*/ 703011 h 703011"/>
                  <a:gd name="connsiteX4" fmla="*/ 273802 w 683648"/>
                  <a:gd name="connsiteY4" fmla="*/ 554832 h 703011"/>
                  <a:gd name="connsiteX5" fmla="*/ 159502 w 683648"/>
                  <a:gd name="connsiteY5" fmla="*/ 440532 h 703011"/>
                  <a:gd name="connsiteX6" fmla="*/ 159502 w 683648"/>
                  <a:gd name="connsiteY6" fmla="*/ 292895 h 703011"/>
                  <a:gd name="connsiteX7" fmla="*/ 2339 w 683648"/>
                  <a:gd name="connsiteY7" fmla="*/ 135732 h 703011"/>
                  <a:gd name="connsiteX8" fmla="*/ 0 w 683648"/>
                  <a:gd name="connsiteY8" fmla="*/ 0 h 70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3648" h="703011">
                    <a:moveTo>
                      <a:pt x="0" y="0"/>
                    </a:moveTo>
                    <a:lnTo>
                      <a:pt x="390482" y="0"/>
                    </a:lnTo>
                    <a:lnTo>
                      <a:pt x="683648" y="293166"/>
                    </a:lnTo>
                    <a:lnTo>
                      <a:pt x="273802" y="703011"/>
                    </a:lnTo>
                    <a:lnTo>
                      <a:pt x="273802" y="554832"/>
                    </a:lnTo>
                    <a:lnTo>
                      <a:pt x="159502" y="440532"/>
                    </a:lnTo>
                    <a:lnTo>
                      <a:pt x="159502" y="292895"/>
                    </a:lnTo>
                    <a:lnTo>
                      <a:pt x="2339" y="1357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13850D5-3537-4A0A-B41A-3613210691FE}"/>
                  </a:ext>
                </a:extLst>
              </p:cNvPr>
              <p:cNvSpPr/>
              <p:nvPr/>
            </p:nvSpPr>
            <p:spPr>
              <a:xfrm>
                <a:off x="6396038" y="3802382"/>
                <a:ext cx="979549" cy="574628"/>
              </a:xfrm>
              <a:custGeom>
                <a:avLst/>
                <a:gdLst>
                  <a:gd name="connsiteX0" fmla="*/ 279082 w 979549"/>
                  <a:gd name="connsiteY0" fmla="*/ 0 h 574628"/>
                  <a:gd name="connsiteX1" fmla="*/ 979549 w 979549"/>
                  <a:gd name="connsiteY1" fmla="*/ 0 h 574628"/>
                  <a:gd name="connsiteX2" fmla="*/ 979549 w 979549"/>
                  <a:gd name="connsiteY2" fmla="*/ 338300 h 574628"/>
                  <a:gd name="connsiteX3" fmla="*/ 743222 w 979549"/>
                  <a:gd name="connsiteY3" fmla="*/ 574628 h 574628"/>
                  <a:gd name="connsiteX4" fmla="*/ 450056 w 979549"/>
                  <a:gd name="connsiteY4" fmla="*/ 281462 h 574628"/>
                  <a:gd name="connsiteX5" fmla="*/ 59574 w 979549"/>
                  <a:gd name="connsiteY5" fmla="*/ 281462 h 574628"/>
                  <a:gd name="connsiteX6" fmla="*/ 59533 w 979549"/>
                  <a:gd name="connsiteY6" fmla="*/ 279082 h 574628"/>
                  <a:gd name="connsiteX7" fmla="*/ 0 w 979549"/>
                  <a:gd name="connsiteY7" fmla="*/ 279082 h 574628"/>
                  <a:gd name="connsiteX8" fmla="*/ 279082 w 979549"/>
                  <a:gd name="connsiteY8" fmla="*/ 0 h 57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9549" h="574628">
                    <a:moveTo>
                      <a:pt x="279082" y="0"/>
                    </a:moveTo>
                    <a:lnTo>
                      <a:pt x="979549" y="0"/>
                    </a:lnTo>
                    <a:lnTo>
                      <a:pt x="979549" y="338300"/>
                    </a:lnTo>
                    <a:lnTo>
                      <a:pt x="743222" y="574628"/>
                    </a:lnTo>
                    <a:lnTo>
                      <a:pt x="450056" y="281462"/>
                    </a:lnTo>
                    <a:lnTo>
                      <a:pt x="59574" y="281462"/>
                    </a:lnTo>
                    <a:lnTo>
                      <a:pt x="59533" y="279082"/>
                    </a:lnTo>
                    <a:lnTo>
                      <a:pt x="0" y="279082"/>
                    </a:lnTo>
                    <a:lnTo>
                      <a:pt x="27908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B1FE223-AE0F-4251-A268-944B443B8659}"/>
                  </a:ext>
                </a:extLst>
              </p:cNvPr>
              <p:cNvSpPr/>
              <p:nvPr/>
            </p:nvSpPr>
            <p:spPr>
              <a:xfrm>
                <a:off x="4869657" y="3802381"/>
                <a:ext cx="607219" cy="670576"/>
              </a:xfrm>
              <a:custGeom>
                <a:avLst/>
                <a:gdLst>
                  <a:gd name="connsiteX0" fmla="*/ 0 w 607219"/>
                  <a:gd name="connsiteY0" fmla="*/ 0 h 670576"/>
                  <a:gd name="connsiteX1" fmla="*/ 604044 w 607219"/>
                  <a:gd name="connsiteY1" fmla="*/ 0 h 670576"/>
                  <a:gd name="connsiteX2" fmla="*/ 604044 w 607219"/>
                  <a:gd name="connsiteY2" fmla="*/ 277494 h 670576"/>
                  <a:gd name="connsiteX3" fmla="*/ 607219 w 607219"/>
                  <a:gd name="connsiteY3" fmla="*/ 281879 h 670576"/>
                  <a:gd name="connsiteX4" fmla="*/ 607219 w 607219"/>
                  <a:gd name="connsiteY4" fmla="*/ 421957 h 670576"/>
                  <a:gd name="connsiteX5" fmla="*/ 473869 w 607219"/>
                  <a:gd name="connsiteY5" fmla="*/ 555307 h 670576"/>
                  <a:gd name="connsiteX6" fmla="*/ 473869 w 607219"/>
                  <a:gd name="connsiteY6" fmla="*/ 670576 h 670576"/>
                  <a:gd name="connsiteX7" fmla="*/ 88107 w 607219"/>
                  <a:gd name="connsiteY7" fmla="*/ 670576 h 670576"/>
                  <a:gd name="connsiteX8" fmla="*/ 88107 w 607219"/>
                  <a:gd name="connsiteY8" fmla="*/ 638650 h 670576"/>
                  <a:gd name="connsiteX9" fmla="*/ 2382 w 607219"/>
                  <a:gd name="connsiteY9" fmla="*/ 552925 h 670576"/>
                  <a:gd name="connsiteX10" fmla="*/ 0 w 607219"/>
                  <a:gd name="connsiteY10" fmla="*/ 549908 h 670576"/>
                  <a:gd name="connsiteX11" fmla="*/ 0 w 607219"/>
                  <a:gd name="connsiteY11" fmla="*/ 0 h 670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07219" h="670576">
                    <a:moveTo>
                      <a:pt x="0" y="0"/>
                    </a:moveTo>
                    <a:lnTo>
                      <a:pt x="604044" y="0"/>
                    </a:lnTo>
                    <a:lnTo>
                      <a:pt x="604044" y="277494"/>
                    </a:lnTo>
                    <a:lnTo>
                      <a:pt x="607219" y="281879"/>
                    </a:lnTo>
                    <a:lnTo>
                      <a:pt x="607219" y="421957"/>
                    </a:lnTo>
                    <a:lnTo>
                      <a:pt x="473869" y="555307"/>
                    </a:lnTo>
                    <a:lnTo>
                      <a:pt x="473869" y="670576"/>
                    </a:lnTo>
                    <a:lnTo>
                      <a:pt x="88107" y="670576"/>
                    </a:lnTo>
                    <a:lnTo>
                      <a:pt x="88107" y="638650"/>
                    </a:lnTo>
                    <a:lnTo>
                      <a:pt x="2382" y="552925"/>
                    </a:lnTo>
                    <a:lnTo>
                      <a:pt x="0" y="54990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2BF5C076-1937-40B6-9F5D-2AA995C53EF4}"/>
                  </a:ext>
                </a:extLst>
              </p:cNvPr>
              <p:cNvSpPr/>
              <p:nvPr/>
            </p:nvSpPr>
            <p:spPr>
              <a:xfrm>
                <a:off x="4957764" y="4472957"/>
                <a:ext cx="683913" cy="737400"/>
              </a:xfrm>
              <a:custGeom>
                <a:avLst/>
                <a:gdLst>
                  <a:gd name="connsiteX0" fmla="*/ 0 w 683913"/>
                  <a:gd name="connsiteY0" fmla="*/ 0 h 737400"/>
                  <a:gd name="connsiteX1" fmla="*/ 385762 w 683913"/>
                  <a:gd name="connsiteY1" fmla="*/ 0 h 737400"/>
                  <a:gd name="connsiteX2" fmla="*/ 385762 w 683913"/>
                  <a:gd name="connsiteY2" fmla="*/ 399081 h 737400"/>
                  <a:gd name="connsiteX3" fmla="*/ 595312 w 683913"/>
                  <a:gd name="connsiteY3" fmla="*/ 399081 h 737400"/>
                  <a:gd name="connsiteX4" fmla="*/ 595312 w 683913"/>
                  <a:gd name="connsiteY4" fmla="*/ 518143 h 737400"/>
                  <a:gd name="connsiteX5" fmla="*/ 683913 w 683913"/>
                  <a:gd name="connsiteY5" fmla="*/ 518143 h 737400"/>
                  <a:gd name="connsiteX6" fmla="*/ 683913 w 683913"/>
                  <a:gd name="connsiteY6" fmla="*/ 642509 h 737400"/>
                  <a:gd name="connsiteX7" fmla="*/ 589022 w 683913"/>
                  <a:gd name="connsiteY7" fmla="*/ 737400 h 737400"/>
                  <a:gd name="connsiteX8" fmla="*/ 416495 w 683913"/>
                  <a:gd name="connsiteY8" fmla="*/ 737400 h 737400"/>
                  <a:gd name="connsiteX9" fmla="*/ 278472 w 683913"/>
                  <a:gd name="connsiteY9" fmla="*/ 599377 h 737400"/>
                  <a:gd name="connsiteX10" fmla="*/ 61912 w 683913"/>
                  <a:gd name="connsiteY10" fmla="*/ 599377 h 737400"/>
                  <a:gd name="connsiteX11" fmla="*/ 61912 w 683913"/>
                  <a:gd name="connsiteY11" fmla="*/ 344311 h 737400"/>
                  <a:gd name="connsiteX12" fmla="*/ 0 w 683913"/>
                  <a:gd name="connsiteY12" fmla="*/ 282399 h 737400"/>
                  <a:gd name="connsiteX13" fmla="*/ 0 w 683913"/>
                  <a:gd name="connsiteY13" fmla="*/ 194293 h 737400"/>
                  <a:gd name="connsiteX14" fmla="*/ 0 w 683913"/>
                  <a:gd name="connsiteY14" fmla="*/ 0 h 73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3913" h="737400">
                    <a:moveTo>
                      <a:pt x="0" y="0"/>
                    </a:moveTo>
                    <a:lnTo>
                      <a:pt x="385762" y="0"/>
                    </a:lnTo>
                    <a:lnTo>
                      <a:pt x="385762" y="399081"/>
                    </a:lnTo>
                    <a:lnTo>
                      <a:pt x="595312" y="399081"/>
                    </a:lnTo>
                    <a:lnTo>
                      <a:pt x="595312" y="518143"/>
                    </a:lnTo>
                    <a:lnTo>
                      <a:pt x="683913" y="518143"/>
                    </a:lnTo>
                    <a:lnTo>
                      <a:pt x="683913" y="642509"/>
                    </a:lnTo>
                    <a:lnTo>
                      <a:pt x="589022" y="737400"/>
                    </a:lnTo>
                    <a:lnTo>
                      <a:pt x="416495" y="737400"/>
                    </a:lnTo>
                    <a:lnTo>
                      <a:pt x="278472" y="599377"/>
                    </a:lnTo>
                    <a:lnTo>
                      <a:pt x="61912" y="599377"/>
                    </a:lnTo>
                    <a:lnTo>
                      <a:pt x="61912" y="344311"/>
                    </a:lnTo>
                    <a:lnTo>
                      <a:pt x="0" y="282399"/>
                    </a:lnTo>
                    <a:lnTo>
                      <a:pt x="0" y="19429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3B13C38-D644-4CB3-91D7-23578B84C9BE}"/>
                  </a:ext>
                </a:extLst>
              </p:cNvPr>
              <p:cNvSpPr/>
              <p:nvPr/>
            </p:nvSpPr>
            <p:spPr>
              <a:xfrm>
                <a:off x="3267077" y="3816351"/>
                <a:ext cx="1752599" cy="1974851"/>
              </a:xfrm>
              <a:custGeom>
                <a:avLst/>
                <a:gdLst>
                  <a:gd name="connsiteX0" fmla="*/ 476249 w 1752599"/>
                  <a:gd name="connsiteY0" fmla="*/ 0 h 1974851"/>
                  <a:gd name="connsiteX1" fmla="*/ 860205 w 1752599"/>
                  <a:gd name="connsiteY1" fmla="*/ 0 h 1974851"/>
                  <a:gd name="connsiteX2" fmla="*/ 860205 w 1752599"/>
                  <a:gd name="connsiteY2" fmla="*/ 374650 h 1974851"/>
                  <a:gd name="connsiteX3" fmla="*/ 860205 w 1752599"/>
                  <a:gd name="connsiteY3" fmla="*/ 539750 h 1974851"/>
                  <a:gd name="connsiteX4" fmla="*/ 1602580 w 1752599"/>
                  <a:gd name="connsiteY4" fmla="*/ 539750 h 1974851"/>
                  <a:gd name="connsiteX5" fmla="*/ 1602580 w 1752599"/>
                  <a:gd name="connsiteY5" fmla="*/ 535939 h 1974851"/>
                  <a:gd name="connsiteX6" fmla="*/ 1604962 w 1752599"/>
                  <a:gd name="connsiteY6" fmla="*/ 538956 h 1974851"/>
                  <a:gd name="connsiteX7" fmla="*/ 1690687 w 1752599"/>
                  <a:gd name="connsiteY7" fmla="*/ 624681 h 1974851"/>
                  <a:gd name="connsiteX8" fmla="*/ 1690687 w 1752599"/>
                  <a:gd name="connsiteY8" fmla="*/ 850900 h 1974851"/>
                  <a:gd name="connsiteX9" fmla="*/ 1690687 w 1752599"/>
                  <a:gd name="connsiteY9" fmla="*/ 939006 h 1974851"/>
                  <a:gd name="connsiteX10" fmla="*/ 1752599 w 1752599"/>
                  <a:gd name="connsiteY10" fmla="*/ 1000918 h 1974851"/>
                  <a:gd name="connsiteX11" fmla="*/ 1752599 w 1752599"/>
                  <a:gd name="connsiteY11" fmla="*/ 1255984 h 1974851"/>
                  <a:gd name="connsiteX12" fmla="*/ 1736246 w 1752599"/>
                  <a:gd name="connsiteY12" fmla="*/ 1255984 h 1974851"/>
                  <a:gd name="connsiteX13" fmla="*/ 1511959 w 1752599"/>
                  <a:gd name="connsiteY13" fmla="*/ 1480271 h 1974851"/>
                  <a:gd name="connsiteX14" fmla="*/ 1330804 w 1752599"/>
                  <a:gd name="connsiteY14" fmla="*/ 1480271 h 1974851"/>
                  <a:gd name="connsiteX15" fmla="*/ 1285875 w 1752599"/>
                  <a:gd name="connsiteY15" fmla="*/ 1525200 h 1974851"/>
                  <a:gd name="connsiteX16" fmla="*/ 1285875 w 1752599"/>
                  <a:gd name="connsiteY16" fmla="*/ 1525201 h 1974851"/>
                  <a:gd name="connsiteX17" fmla="*/ 1210035 w 1752599"/>
                  <a:gd name="connsiteY17" fmla="*/ 1601041 h 1974851"/>
                  <a:gd name="connsiteX18" fmla="*/ 1210035 w 1752599"/>
                  <a:gd name="connsiteY18" fmla="*/ 1974851 h 1974851"/>
                  <a:gd name="connsiteX19" fmla="*/ 1076326 w 1752599"/>
                  <a:gd name="connsiteY19" fmla="*/ 1974851 h 1974851"/>
                  <a:gd name="connsiteX20" fmla="*/ 962026 w 1752599"/>
                  <a:gd name="connsiteY20" fmla="*/ 1860551 h 1974851"/>
                  <a:gd name="connsiteX21" fmla="*/ 962026 w 1752599"/>
                  <a:gd name="connsiteY21" fmla="*/ 1723391 h 1974851"/>
                  <a:gd name="connsiteX22" fmla="*/ 840106 w 1752599"/>
                  <a:gd name="connsiteY22" fmla="*/ 1601471 h 1974851"/>
                  <a:gd name="connsiteX23" fmla="*/ 840106 w 1752599"/>
                  <a:gd name="connsiteY23" fmla="*/ 1410971 h 1974851"/>
                  <a:gd name="connsiteX24" fmla="*/ 741046 w 1752599"/>
                  <a:gd name="connsiteY24" fmla="*/ 1311911 h 1974851"/>
                  <a:gd name="connsiteX25" fmla="*/ 542926 w 1752599"/>
                  <a:gd name="connsiteY25" fmla="*/ 1311911 h 1974851"/>
                  <a:gd name="connsiteX26" fmla="*/ 481966 w 1752599"/>
                  <a:gd name="connsiteY26" fmla="*/ 1372871 h 1974851"/>
                  <a:gd name="connsiteX27" fmla="*/ 268606 w 1752599"/>
                  <a:gd name="connsiteY27" fmla="*/ 1372871 h 1974851"/>
                  <a:gd name="connsiteX28" fmla="*/ 268606 w 1752599"/>
                  <a:gd name="connsiteY28" fmla="*/ 1174751 h 1974851"/>
                  <a:gd name="connsiteX29" fmla="*/ 0 w 1752599"/>
                  <a:gd name="connsiteY29" fmla="*/ 906145 h 1974851"/>
                  <a:gd name="connsiteX30" fmla="*/ 476249 w 1752599"/>
                  <a:gd name="connsiteY30" fmla="*/ 904875 h 1974851"/>
                  <a:gd name="connsiteX31" fmla="*/ 476249 w 1752599"/>
                  <a:gd name="connsiteY31" fmla="*/ 0 h 1974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752599" h="1974851">
                    <a:moveTo>
                      <a:pt x="476249" y="0"/>
                    </a:moveTo>
                    <a:lnTo>
                      <a:pt x="860205" y="0"/>
                    </a:lnTo>
                    <a:lnTo>
                      <a:pt x="860205" y="374650"/>
                    </a:lnTo>
                    <a:lnTo>
                      <a:pt x="860205" y="539750"/>
                    </a:lnTo>
                    <a:lnTo>
                      <a:pt x="1602580" y="539750"/>
                    </a:lnTo>
                    <a:lnTo>
                      <a:pt x="1602580" y="535939"/>
                    </a:lnTo>
                    <a:lnTo>
                      <a:pt x="1604962" y="538956"/>
                    </a:lnTo>
                    <a:lnTo>
                      <a:pt x="1690687" y="624681"/>
                    </a:lnTo>
                    <a:lnTo>
                      <a:pt x="1690687" y="850900"/>
                    </a:lnTo>
                    <a:lnTo>
                      <a:pt x="1690687" y="939006"/>
                    </a:lnTo>
                    <a:lnTo>
                      <a:pt x="1752599" y="1000918"/>
                    </a:lnTo>
                    <a:lnTo>
                      <a:pt x="1752599" y="1255984"/>
                    </a:lnTo>
                    <a:lnTo>
                      <a:pt x="1736246" y="1255984"/>
                    </a:lnTo>
                    <a:lnTo>
                      <a:pt x="1511959" y="1480271"/>
                    </a:lnTo>
                    <a:lnTo>
                      <a:pt x="1330804" y="1480271"/>
                    </a:lnTo>
                    <a:lnTo>
                      <a:pt x="1285875" y="1525200"/>
                    </a:lnTo>
                    <a:lnTo>
                      <a:pt x="1285875" y="1525201"/>
                    </a:lnTo>
                    <a:lnTo>
                      <a:pt x="1210035" y="1601041"/>
                    </a:lnTo>
                    <a:lnTo>
                      <a:pt x="1210035" y="1974851"/>
                    </a:lnTo>
                    <a:lnTo>
                      <a:pt x="1076326" y="1974851"/>
                    </a:lnTo>
                    <a:lnTo>
                      <a:pt x="962026" y="1860551"/>
                    </a:lnTo>
                    <a:lnTo>
                      <a:pt x="962026" y="1723391"/>
                    </a:lnTo>
                    <a:lnTo>
                      <a:pt x="840106" y="1601471"/>
                    </a:lnTo>
                    <a:lnTo>
                      <a:pt x="840106" y="1410971"/>
                    </a:lnTo>
                    <a:lnTo>
                      <a:pt x="741046" y="1311911"/>
                    </a:lnTo>
                    <a:lnTo>
                      <a:pt x="542926" y="1311911"/>
                    </a:lnTo>
                    <a:lnTo>
                      <a:pt x="481966" y="1372871"/>
                    </a:lnTo>
                    <a:lnTo>
                      <a:pt x="268606" y="1372871"/>
                    </a:lnTo>
                    <a:lnTo>
                      <a:pt x="268606" y="1174751"/>
                    </a:lnTo>
                    <a:lnTo>
                      <a:pt x="0" y="906145"/>
                    </a:lnTo>
                    <a:lnTo>
                      <a:pt x="476249" y="904875"/>
                    </a:lnTo>
                    <a:lnTo>
                      <a:pt x="47624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5DF37C5-3098-4312-B8B6-54697A2B6491}"/>
                  </a:ext>
                </a:extLst>
              </p:cNvPr>
              <p:cNvSpPr/>
              <p:nvPr/>
            </p:nvSpPr>
            <p:spPr>
              <a:xfrm>
                <a:off x="3886201" y="3089275"/>
                <a:ext cx="981074" cy="614046"/>
              </a:xfrm>
              <a:custGeom>
                <a:avLst/>
                <a:gdLst>
                  <a:gd name="connsiteX0" fmla="*/ 879474 w 981074"/>
                  <a:gd name="connsiteY0" fmla="*/ 0 h 614046"/>
                  <a:gd name="connsiteX1" fmla="*/ 981074 w 981074"/>
                  <a:gd name="connsiteY1" fmla="*/ 101600 h 614046"/>
                  <a:gd name="connsiteX2" fmla="*/ 981074 w 981074"/>
                  <a:gd name="connsiteY2" fmla="*/ 130175 h 614046"/>
                  <a:gd name="connsiteX3" fmla="*/ 981074 w 981074"/>
                  <a:gd name="connsiteY3" fmla="*/ 614046 h 614046"/>
                  <a:gd name="connsiteX4" fmla="*/ 0 w 981074"/>
                  <a:gd name="connsiteY4" fmla="*/ 614046 h 614046"/>
                  <a:gd name="connsiteX5" fmla="*/ 0 w 981074"/>
                  <a:gd name="connsiteY5" fmla="*/ 1 h 614046"/>
                  <a:gd name="connsiteX6" fmla="*/ 879474 w 981074"/>
                  <a:gd name="connsiteY6" fmla="*/ 1 h 614046"/>
                  <a:gd name="connsiteX7" fmla="*/ 879474 w 981074"/>
                  <a:gd name="connsiteY7" fmla="*/ 0 h 61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074" h="614046">
                    <a:moveTo>
                      <a:pt x="879474" y="0"/>
                    </a:moveTo>
                    <a:lnTo>
                      <a:pt x="981074" y="101600"/>
                    </a:lnTo>
                    <a:lnTo>
                      <a:pt x="981074" y="130175"/>
                    </a:lnTo>
                    <a:lnTo>
                      <a:pt x="981074" y="614046"/>
                    </a:lnTo>
                    <a:lnTo>
                      <a:pt x="0" y="614046"/>
                    </a:lnTo>
                    <a:lnTo>
                      <a:pt x="0" y="1"/>
                    </a:lnTo>
                    <a:lnTo>
                      <a:pt x="879474" y="1"/>
                    </a:lnTo>
                    <a:lnTo>
                      <a:pt x="87947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29B3103-648E-4242-8CC6-7866E2CFA528}"/>
                  </a:ext>
                </a:extLst>
              </p:cNvPr>
              <p:cNvSpPr/>
              <p:nvPr/>
            </p:nvSpPr>
            <p:spPr>
              <a:xfrm>
                <a:off x="7737433" y="2413912"/>
                <a:ext cx="371399" cy="389900"/>
              </a:xfrm>
              <a:custGeom>
                <a:avLst/>
                <a:gdLst>
                  <a:gd name="connsiteX0" fmla="*/ 371399 w 371399"/>
                  <a:gd name="connsiteY0" fmla="*/ 0 h 389900"/>
                  <a:gd name="connsiteX1" fmla="*/ 371399 w 371399"/>
                  <a:gd name="connsiteY1" fmla="*/ 337916 h 389900"/>
                  <a:gd name="connsiteX2" fmla="*/ 319416 w 371399"/>
                  <a:gd name="connsiteY2" fmla="*/ 389900 h 389900"/>
                  <a:gd name="connsiteX3" fmla="*/ 294523 w 371399"/>
                  <a:gd name="connsiteY3" fmla="*/ 365007 h 389900"/>
                  <a:gd name="connsiteX4" fmla="*/ 294523 w 371399"/>
                  <a:gd name="connsiteY4" fmla="*/ 250707 h 389900"/>
                  <a:gd name="connsiteX5" fmla="*/ 234 w 371399"/>
                  <a:gd name="connsiteY5" fmla="*/ 250707 h 389900"/>
                  <a:gd name="connsiteX6" fmla="*/ 0 w 371399"/>
                  <a:gd name="connsiteY6" fmla="*/ 91163 h 389900"/>
                  <a:gd name="connsiteX7" fmla="*/ 280236 w 371399"/>
                  <a:gd name="connsiteY7" fmla="*/ 91163 h 389900"/>
                  <a:gd name="connsiteX8" fmla="*/ 371399 w 371399"/>
                  <a:gd name="connsiteY8" fmla="*/ 0 h 38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1399" h="389900">
                    <a:moveTo>
                      <a:pt x="371399" y="0"/>
                    </a:moveTo>
                    <a:lnTo>
                      <a:pt x="371399" y="337916"/>
                    </a:lnTo>
                    <a:lnTo>
                      <a:pt x="319416" y="389900"/>
                    </a:lnTo>
                    <a:lnTo>
                      <a:pt x="294523" y="365007"/>
                    </a:lnTo>
                    <a:lnTo>
                      <a:pt x="294523" y="250707"/>
                    </a:lnTo>
                    <a:lnTo>
                      <a:pt x="234" y="250707"/>
                    </a:lnTo>
                    <a:lnTo>
                      <a:pt x="0" y="91163"/>
                    </a:lnTo>
                    <a:lnTo>
                      <a:pt x="280236" y="91163"/>
                    </a:lnTo>
                    <a:lnTo>
                      <a:pt x="37139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BC5765C-85B2-4709-B5B0-A06F1525D8F9}"/>
                  </a:ext>
                </a:extLst>
              </p:cNvPr>
              <p:cNvSpPr/>
              <p:nvPr/>
            </p:nvSpPr>
            <p:spPr>
              <a:xfrm>
                <a:off x="7736681" y="1992705"/>
                <a:ext cx="257175" cy="512371"/>
              </a:xfrm>
              <a:custGeom>
                <a:avLst/>
                <a:gdLst>
                  <a:gd name="connsiteX0" fmla="*/ 0 w 257175"/>
                  <a:gd name="connsiteY0" fmla="*/ 0 h 512371"/>
                  <a:gd name="connsiteX1" fmla="*/ 257175 w 257175"/>
                  <a:gd name="connsiteY1" fmla="*/ 0 h 512371"/>
                  <a:gd name="connsiteX2" fmla="*/ 257175 w 257175"/>
                  <a:gd name="connsiteY2" fmla="*/ 126608 h 512371"/>
                  <a:gd name="connsiteX3" fmla="*/ 183357 w 257175"/>
                  <a:gd name="connsiteY3" fmla="*/ 200426 h 512371"/>
                  <a:gd name="connsiteX4" fmla="*/ 157163 w 257175"/>
                  <a:gd name="connsiteY4" fmla="*/ 202808 h 512371"/>
                  <a:gd name="connsiteX5" fmla="*/ 157163 w 257175"/>
                  <a:gd name="connsiteY5" fmla="*/ 359970 h 512371"/>
                  <a:gd name="connsiteX6" fmla="*/ 157163 w 257175"/>
                  <a:gd name="connsiteY6" fmla="*/ 512371 h 512371"/>
                  <a:gd name="connsiteX7" fmla="*/ 752 w 257175"/>
                  <a:gd name="connsiteY7" fmla="*/ 512371 h 512371"/>
                  <a:gd name="connsiteX8" fmla="*/ 0 w 257175"/>
                  <a:gd name="connsiteY8" fmla="*/ 0 h 51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175" h="512371">
                    <a:moveTo>
                      <a:pt x="0" y="0"/>
                    </a:moveTo>
                    <a:lnTo>
                      <a:pt x="257175" y="0"/>
                    </a:lnTo>
                    <a:lnTo>
                      <a:pt x="257175" y="126608"/>
                    </a:lnTo>
                    <a:lnTo>
                      <a:pt x="183357" y="200426"/>
                    </a:lnTo>
                    <a:lnTo>
                      <a:pt x="157163" y="202808"/>
                    </a:lnTo>
                    <a:lnTo>
                      <a:pt x="157163" y="359970"/>
                    </a:lnTo>
                    <a:lnTo>
                      <a:pt x="157163" y="512371"/>
                    </a:lnTo>
                    <a:lnTo>
                      <a:pt x="752" y="51237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7A6D3A0B-B6E9-4FC0-95AE-68CB9C94FEEF}"/>
                  </a:ext>
                </a:extLst>
              </p:cNvPr>
              <p:cNvSpPr/>
              <p:nvPr/>
            </p:nvSpPr>
            <p:spPr>
              <a:xfrm>
                <a:off x="7893844" y="1992705"/>
                <a:ext cx="214988" cy="512371"/>
              </a:xfrm>
              <a:custGeom>
                <a:avLst/>
                <a:gdLst>
                  <a:gd name="connsiteX0" fmla="*/ 100012 w 214988"/>
                  <a:gd name="connsiteY0" fmla="*/ 0 h 512371"/>
                  <a:gd name="connsiteX1" fmla="*/ 169071 w 214988"/>
                  <a:gd name="connsiteY1" fmla="*/ 0 h 512371"/>
                  <a:gd name="connsiteX2" fmla="*/ 169071 w 214988"/>
                  <a:gd name="connsiteY2" fmla="*/ 369498 h 512371"/>
                  <a:gd name="connsiteX3" fmla="*/ 214314 w 214988"/>
                  <a:gd name="connsiteY3" fmla="*/ 414741 h 512371"/>
                  <a:gd name="connsiteX4" fmla="*/ 214988 w 214988"/>
                  <a:gd name="connsiteY4" fmla="*/ 414818 h 512371"/>
                  <a:gd name="connsiteX5" fmla="*/ 214988 w 214988"/>
                  <a:gd name="connsiteY5" fmla="*/ 421208 h 512371"/>
                  <a:gd name="connsiteX6" fmla="*/ 123825 w 214988"/>
                  <a:gd name="connsiteY6" fmla="*/ 512371 h 512371"/>
                  <a:gd name="connsiteX7" fmla="*/ 0 w 214988"/>
                  <a:gd name="connsiteY7" fmla="*/ 512371 h 512371"/>
                  <a:gd name="connsiteX8" fmla="*/ 0 w 214988"/>
                  <a:gd name="connsiteY8" fmla="*/ 359970 h 512371"/>
                  <a:gd name="connsiteX9" fmla="*/ 0 w 214988"/>
                  <a:gd name="connsiteY9" fmla="*/ 202808 h 512371"/>
                  <a:gd name="connsiteX10" fmla="*/ 26194 w 214988"/>
                  <a:gd name="connsiteY10" fmla="*/ 200426 h 512371"/>
                  <a:gd name="connsiteX11" fmla="*/ 100012 w 214988"/>
                  <a:gd name="connsiteY11" fmla="*/ 126608 h 512371"/>
                  <a:gd name="connsiteX12" fmla="*/ 100012 w 214988"/>
                  <a:gd name="connsiteY12" fmla="*/ 0 h 51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988" h="512371">
                    <a:moveTo>
                      <a:pt x="100012" y="0"/>
                    </a:moveTo>
                    <a:lnTo>
                      <a:pt x="169071" y="0"/>
                    </a:lnTo>
                    <a:lnTo>
                      <a:pt x="169071" y="369498"/>
                    </a:lnTo>
                    <a:lnTo>
                      <a:pt x="214314" y="414741"/>
                    </a:lnTo>
                    <a:lnTo>
                      <a:pt x="214988" y="414818"/>
                    </a:lnTo>
                    <a:lnTo>
                      <a:pt x="214988" y="421208"/>
                    </a:lnTo>
                    <a:lnTo>
                      <a:pt x="123825" y="512371"/>
                    </a:lnTo>
                    <a:lnTo>
                      <a:pt x="0" y="512371"/>
                    </a:lnTo>
                    <a:lnTo>
                      <a:pt x="0" y="359970"/>
                    </a:lnTo>
                    <a:lnTo>
                      <a:pt x="0" y="202808"/>
                    </a:lnTo>
                    <a:lnTo>
                      <a:pt x="26194" y="200426"/>
                    </a:lnTo>
                    <a:lnTo>
                      <a:pt x="100012" y="126608"/>
                    </a:lnTo>
                    <a:lnTo>
                      <a:pt x="10001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6A455CC-B43F-41B9-AFFF-DED1AD3B0DB2}"/>
                  </a:ext>
                </a:extLst>
              </p:cNvPr>
              <p:cNvSpPr/>
              <p:nvPr/>
            </p:nvSpPr>
            <p:spPr>
              <a:xfrm>
                <a:off x="7737668" y="2664620"/>
                <a:ext cx="220471" cy="156221"/>
              </a:xfrm>
              <a:custGeom>
                <a:avLst/>
                <a:gdLst>
                  <a:gd name="connsiteX0" fmla="*/ 0 w 220471"/>
                  <a:gd name="connsiteY0" fmla="*/ 0 h 156221"/>
                  <a:gd name="connsiteX1" fmla="*/ 220471 w 220471"/>
                  <a:gd name="connsiteY1" fmla="*/ 0 h 156221"/>
                  <a:gd name="connsiteX2" fmla="*/ 220471 w 220471"/>
                  <a:gd name="connsiteY2" fmla="*/ 102393 h 156221"/>
                  <a:gd name="connsiteX3" fmla="*/ 166643 w 220471"/>
                  <a:gd name="connsiteY3" fmla="*/ 156221 h 156221"/>
                  <a:gd name="connsiteX4" fmla="*/ 229 w 220471"/>
                  <a:gd name="connsiteY4" fmla="*/ 156221 h 156221"/>
                  <a:gd name="connsiteX5" fmla="*/ 0 w 220471"/>
                  <a:gd name="connsiteY5" fmla="*/ 0 h 156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471" h="156221">
                    <a:moveTo>
                      <a:pt x="0" y="0"/>
                    </a:moveTo>
                    <a:lnTo>
                      <a:pt x="220471" y="0"/>
                    </a:lnTo>
                    <a:lnTo>
                      <a:pt x="220471" y="102393"/>
                    </a:lnTo>
                    <a:lnTo>
                      <a:pt x="166643" y="156221"/>
                    </a:lnTo>
                    <a:lnTo>
                      <a:pt x="229" y="15622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4D87FAA3-9102-42F3-B7F3-20D98FEDEF3B}"/>
                  </a:ext>
                </a:extLst>
              </p:cNvPr>
              <p:cNvSpPr/>
              <p:nvPr/>
            </p:nvSpPr>
            <p:spPr>
              <a:xfrm>
                <a:off x="7904311" y="2664620"/>
                <a:ext cx="152539" cy="156221"/>
              </a:xfrm>
              <a:custGeom>
                <a:avLst/>
                <a:gdLst>
                  <a:gd name="connsiteX0" fmla="*/ 53828 w 152539"/>
                  <a:gd name="connsiteY0" fmla="*/ 0 h 156221"/>
                  <a:gd name="connsiteX1" fmla="*/ 127646 w 152539"/>
                  <a:gd name="connsiteY1" fmla="*/ 0 h 156221"/>
                  <a:gd name="connsiteX2" fmla="*/ 127646 w 152539"/>
                  <a:gd name="connsiteY2" fmla="*/ 114300 h 156221"/>
                  <a:gd name="connsiteX3" fmla="*/ 152539 w 152539"/>
                  <a:gd name="connsiteY3" fmla="*/ 139193 h 156221"/>
                  <a:gd name="connsiteX4" fmla="*/ 135510 w 152539"/>
                  <a:gd name="connsiteY4" fmla="*/ 156221 h 156221"/>
                  <a:gd name="connsiteX5" fmla="*/ 0 w 152539"/>
                  <a:gd name="connsiteY5" fmla="*/ 156221 h 156221"/>
                  <a:gd name="connsiteX6" fmla="*/ 53828 w 152539"/>
                  <a:gd name="connsiteY6" fmla="*/ 102393 h 156221"/>
                  <a:gd name="connsiteX7" fmla="*/ 53828 w 152539"/>
                  <a:gd name="connsiteY7" fmla="*/ 0 h 156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539" h="156221">
                    <a:moveTo>
                      <a:pt x="53828" y="0"/>
                    </a:moveTo>
                    <a:lnTo>
                      <a:pt x="127646" y="0"/>
                    </a:lnTo>
                    <a:lnTo>
                      <a:pt x="127646" y="114300"/>
                    </a:lnTo>
                    <a:lnTo>
                      <a:pt x="152539" y="139193"/>
                    </a:lnTo>
                    <a:lnTo>
                      <a:pt x="135510" y="156221"/>
                    </a:lnTo>
                    <a:lnTo>
                      <a:pt x="0" y="156221"/>
                    </a:lnTo>
                    <a:lnTo>
                      <a:pt x="53828" y="102393"/>
                    </a:lnTo>
                    <a:lnTo>
                      <a:pt x="53828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EB2A5823-C07A-429B-AAFD-D1F78FA4DD21}"/>
                  </a:ext>
                </a:extLst>
              </p:cNvPr>
              <p:cNvSpPr/>
              <p:nvPr/>
            </p:nvSpPr>
            <p:spPr>
              <a:xfrm>
                <a:off x="6846094" y="1992704"/>
                <a:ext cx="891802" cy="902896"/>
              </a:xfrm>
              <a:custGeom>
                <a:avLst/>
                <a:gdLst>
                  <a:gd name="connsiteX0" fmla="*/ 745153 w 891802"/>
                  <a:gd name="connsiteY0" fmla="*/ 0 h 902896"/>
                  <a:gd name="connsiteX1" fmla="*/ 890587 w 891802"/>
                  <a:gd name="connsiteY1" fmla="*/ 0 h 902896"/>
                  <a:gd name="connsiteX2" fmla="*/ 890587 w 891802"/>
                  <a:gd name="connsiteY2" fmla="*/ 876702 h 902896"/>
                  <a:gd name="connsiteX3" fmla="*/ 891802 w 891802"/>
                  <a:gd name="connsiteY3" fmla="*/ 876702 h 902896"/>
                  <a:gd name="connsiteX4" fmla="*/ 891802 w 891802"/>
                  <a:gd name="connsiteY4" fmla="*/ 902896 h 902896"/>
                  <a:gd name="connsiteX5" fmla="*/ 826294 w 891802"/>
                  <a:gd name="connsiteY5" fmla="*/ 902896 h 902896"/>
                  <a:gd name="connsiteX6" fmla="*/ 826294 w 891802"/>
                  <a:gd name="connsiteY6" fmla="*/ 879084 h 902896"/>
                  <a:gd name="connsiteX7" fmla="*/ 619125 w 891802"/>
                  <a:gd name="connsiteY7" fmla="*/ 671915 h 902896"/>
                  <a:gd name="connsiteX8" fmla="*/ 0 w 891802"/>
                  <a:gd name="connsiteY8" fmla="*/ 671915 h 902896"/>
                  <a:gd name="connsiteX9" fmla="*/ 0 w 891802"/>
                  <a:gd name="connsiteY9" fmla="*/ 503613 h 902896"/>
                  <a:gd name="connsiteX10" fmla="*/ 175810 w 891802"/>
                  <a:gd name="connsiteY10" fmla="*/ 327803 h 902896"/>
                  <a:gd name="connsiteX11" fmla="*/ 417350 w 891802"/>
                  <a:gd name="connsiteY11" fmla="*/ 327803 h 902896"/>
                  <a:gd name="connsiteX12" fmla="*/ 745153 w 891802"/>
                  <a:gd name="connsiteY12" fmla="*/ 0 h 90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91802" h="902896">
                    <a:moveTo>
                      <a:pt x="745153" y="0"/>
                    </a:moveTo>
                    <a:lnTo>
                      <a:pt x="890587" y="0"/>
                    </a:lnTo>
                    <a:lnTo>
                      <a:pt x="890587" y="876702"/>
                    </a:lnTo>
                    <a:lnTo>
                      <a:pt x="891802" y="876702"/>
                    </a:lnTo>
                    <a:lnTo>
                      <a:pt x="891802" y="902896"/>
                    </a:lnTo>
                    <a:lnTo>
                      <a:pt x="826294" y="902896"/>
                    </a:lnTo>
                    <a:lnTo>
                      <a:pt x="826294" y="879084"/>
                    </a:lnTo>
                    <a:lnTo>
                      <a:pt x="619125" y="671915"/>
                    </a:lnTo>
                    <a:lnTo>
                      <a:pt x="0" y="671915"/>
                    </a:lnTo>
                    <a:lnTo>
                      <a:pt x="0" y="503613"/>
                    </a:lnTo>
                    <a:lnTo>
                      <a:pt x="175810" y="327803"/>
                    </a:lnTo>
                    <a:lnTo>
                      <a:pt x="417350" y="327803"/>
                    </a:lnTo>
                    <a:lnTo>
                      <a:pt x="745153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B9D3B0D-928D-4DDC-BDB9-AD168E934BC8}"/>
                  </a:ext>
                </a:extLst>
              </p:cNvPr>
              <p:cNvSpPr/>
              <p:nvPr/>
            </p:nvSpPr>
            <p:spPr>
              <a:xfrm>
                <a:off x="4711701" y="2959101"/>
                <a:ext cx="857249" cy="843280"/>
              </a:xfrm>
              <a:custGeom>
                <a:avLst/>
                <a:gdLst>
                  <a:gd name="connsiteX0" fmla="*/ 0 w 857249"/>
                  <a:gd name="connsiteY0" fmla="*/ 0 h 843280"/>
                  <a:gd name="connsiteX1" fmla="*/ 622299 w 857249"/>
                  <a:gd name="connsiteY1" fmla="*/ 0 h 843280"/>
                  <a:gd name="connsiteX2" fmla="*/ 622299 w 857249"/>
                  <a:gd name="connsiteY2" fmla="*/ 196849 h 843280"/>
                  <a:gd name="connsiteX3" fmla="*/ 790574 w 857249"/>
                  <a:gd name="connsiteY3" fmla="*/ 365124 h 843280"/>
                  <a:gd name="connsiteX4" fmla="*/ 790574 w 857249"/>
                  <a:gd name="connsiteY4" fmla="*/ 409574 h 843280"/>
                  <a:gd name="connsiteX5" fmla="*/ 790574 w 857249"/>
                  <a:gd name="connsiteY5" fmla="*/ 527049 h 843280"/>
                  <a:gd name="connsiteX6" fmla="*/ 857249 w 857249"/>
                  <a:gd name="connsiteY6" fmla="*/ 593724 h 843280"/>
                  <a:gd name="connsiteX7" fmla="*/ 857249 w 857249"/>
                  <a:gd name="connsiteY7" fmla="*/ 843280 h 843280"/>
                  <a:gd name="connsiteX8" fmla="*/ 157481 w 857249"/>
                  <a:gd name="connsiteY8" fmla="*/ 843280 h 843280"/>
                  <a:gd name="connsiteX9" fmla="*/ 157481 w 857249"/>
                  <a:gd name="connsiteY9" fmla="*/ 744220 h 843280"/>
                  <a:gd name="connsiteX10" fmla="*/ 155575 w 857249"/>
                  <a:gd name="connsiteY10" fmla="*/ 744220 h 843280"/>
                  <a:gd name="connsiteX11" fmla="*/ 155575 w 857249"/>
                  <a:gd name="connsiteY11" fmla="*/ 260349 h 843280"/>
                  <a:gd name="connsiteX12" fmla="*/ 155575 w 857249"/>
                  <a:gd name="connsiteY12" fmla="*/ 231774 h 843280"/>
                  <a:gd name="connsiteX13" fmla="*/ 53975 w 857249"/>
                  <a:gd name="connsiteY13" fmla="*/ 130174 h 843280"/>
                  <a:gd name="connsiteX14" fmla="*/ 53975 w 857249"/>
                  <a:gd name="connsiteY14" fmla="*/ 57150 h 843280"/>
                  <a:gd name="connsiteX15" fmla="*/ 0 w 857249"/>
                  <a:gd name="connsiteY15" fmla="*/ 3175 h 843280"/>
                  <a:gd name="connsiteX16" fmla="*/ 0 w 857249"/>
                  <a:gd name="connsiteY16" fmla="*/ 0 h 843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57249" h="843280">
                    <a:moveTo>
                      <a:pt x="0" y="0"/>
                    </a:moveTo>
                    <a:lnTo>
                      <a:pt x="622299" y="0"/>
                    </a:lnTo>
                    <a:lnTo>
                      <a:pt x="622299" y="196849"/>
                    </a:lnTo>
                    <a:lnTo>
                      <a:pt x="790574" y="365124"/>
                    </a:lnTo>
                    <a:lnTo>
                      <a:pt x="790574" y="409574"/>
                    </a:lnTo>
                    <a:lnTo>
                      <a:pt x="790574" y="527049"/>
                    </a:lnTo>
                    <a:lnTo>
                      <a:pt x="857249" y="593724"/>
                    </a:lnTo>
                    <a:lnTo>
                      <a:pt x="857249" y="843280"/>
                    </a:lnTo>
                    <a:lnTo>
                      <a:pt x="157481" y="843280"/>
                    </a:lnTo>
                    <a:lnTo>
                      <a:pt x="157481" y="744220"/>
                    </a:lnTo>
                    <a:lnTo>
                      <a:pt x="155575" y="744220"/>
                    </a:lnTo>
                    <a:lnTo>
                      <a:pt x="155575" y="260349"/>
                    </a:lnTo>
                    <a:lnTo>
                      <a:pt x="155575" y="231774"/>
                    </a:lnTo>
                    <a:lnTo>
                      <a:pt x="53975" y="130174"/>
                    </a:lnTo>
                    <a:lnTo>
                      <a:pt x="53975" y="57150"/>
                    </a:lnTo>
                    <a:lnTo>
                      <a:pt x="0" y="31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F855492-B2BC-4E87-B419-F70885D73662}"/>
                  </a:ext>
                </a:extLst>
              </p:cNvPr>
              <p:cNvSpPr/>
              <p:nvPr/>
            </p:nvSpPr>
            <p:spPr>
              <a:xfrm>
                <a:off x="5835650" y="2707481"/>
                <a:ext cx="371476" cy="788195"/>
              </a:xfrm>
              <a:custGeom>
                <a:avLst/>
                <a:gdLst>
                  <a:gd name="connsiteX0" fmla="*/ 0 w 371476"/>
                  <a:gd name="connsiteY0" fmla="*/ 0 h 788195"/>
                  <a:gd name="connsiteX1" fmla="*/ 67471 w 371476"/>
                  <a:gd name="connsiteY1" fmla="*/ 0 h 788195"/>
                  <a:gd name="connsiteX2" fmla="*/ 67471 w 371476"/>
                  <a:gd name="connsiteY2" fmla="*/ 3 h 788195"/>
                  <a:gd name="connsiteX3" fmla="*/ 371476 w 371476"/>
                  <a:gd name="connsiteY3" fmla="*/ 3 h 788195"/>
                  <a:gd name="connsiteX4" fmla="*/ 371476 w 371476"/>
                  <a:gd name="connsiteY4" fmla="*/ 575470 h 788195"/>
                  <a:gd name="connsiteX5" fmla="*/ 158751 w 371476"/>
                  <a:gd name="connsiteY5" fmla="*/ 788195 h 788195"/>
                  <a:gd name="connsiteX6" fmla="*/ 0 w 371476"/>
                  <a:gd name="connsiteY6" fmla="*/ 788195 h 788195"/>
                  <a:gd name="connsiteX7" fmla="*/ 0 w 371476"/>
                  <a:gd name="connsiteY7" fmla="*/ 0 h 78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1476" h="788195">
                    <a:moveTo>
                      <a:pt x="0" y="0"/>
                    </a:moveTo>
                    <a:lnTo>
                      <a:pt x="67471" y="0"/>
                    </a:lnTo>
                    <a:lnTo>
                      <a:pt x="67471" y="3"/>
                    </a:lnTo>
                    <a:lnTo>
                      <a:pt x="371476" y="3"/>
                    </a:lnTo>
                    <a:lnTo>
                      <a:pt x="371476" y="575470"/>
                    </a:lnTo>
                    <a:lnTo>
                      <a:pt x="158751" y="788195"/>
                    </a:lnTo>
                    <a:lnTo>
                      <a:pt x="0" y="7881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B8A635A-504D-491E-99B8-C4F38925B57F}"/>
                  </a:ext>
                </a:extLst>
              </p:cNvPr>
              <p:cNvSpPr/>
              <p:nvPr/>
            </p:nvSpPr>
            <p:spPr>
              <a:xfrm>
                <a:off x="5334001" y="2559846"/>
                <a:ext cx="569120" cy="1148555"/>
              </a:xfrm>
              <a:custGeom>
                <a:avLst/>
                <a:gdLst>
                  <a:gd name="connsiteX0" fmla="*/ 107951 w 569120"/>
                  <a:gd name="connsiteY0" fmla="*/ 0 h 1148555"/>
                  <a:gd name="connsiteX1" fmla="*/ 568330 w 569120"/>
                  <a:gd name="connsiteY1" fmla="*/ 0 h 1148555"/>
                  <a:gd name="connsiteX2" fmla="*/ 569120 w 569120"/>
                  <a:gd name="connsiteY2" fmla="*/ 147635 h 1148555"/>
                  <a:gd name="connsiteX3" fmla="*/ 501649 w 569120"/>
                  <a:gd name="connsiteY3" fmla="*/ 147635 h 1148555"/>
                  <a:gd name="connsiteX4" fmla="*/ 501649 w 569120"/>
                  <a:gd name="connsiteY4" fmla="*/ 935830 h 1148555"/>
                  <a:gd name="connsiteX5" fmla="*/ 447675 w 569120"/>
                  <a:gd name="connsiteY5" fmla="*/ 935830 h 1148555"/>
                  <a:gd name="connsiteX6" fmla="*/ 234950 w 569120"/>
                  <a:gd name="connsiteY6" fmla="*/ 1148555 h 1148555"/>
                  <a:gd name="connsiteX7" fmla="*/ 234950 w 569120"/>
                  <a:gd name="connsiteY7" fmla="*/ 992980 h 1148555"/>
                  <a:gd name="connsiteX8" fmla="*/ 168275 w 569120"/>
                  <a:gd name="connsiteY8" fmla="*/ 926305 h 1148555"/>
                  <a:gd name="connsiteX9" fmla="*/ 168275 w 569120"/>
                  <a:gd name="connsiteY9" fmla="*/ 808830 h 1148555"/>
                  <a:gd name="connsiteX10" fmla="*/ 168275 w 569120"/>
                  <a:gd name="connsiteY10" fmla="*/ 764380 h 1148555"/>
                  <a:gd name="connsiteX11" fmla="*/ 0 w 569120"/>
                  <a:gd name="connsiteY11" fmla="*/ 596105 h 1148555"/>
                  <a:gd name="connsiteX12" fmla="*/ 0 w 569120"/>
                  <a:gd name="connsiteY12" fmla="*/ 399256 h 1148555"/>
                  <a:gd name="connsiteX13" fmla="*/ 1 w 569120"/>
                  <a:gd name="connsiteY13" fmla="*/ 399256 h 1148555"/>
                  <a:gd name="connsiteX14" fmla="*/ 1 w 569120"/>
                  <a:gd name="connsiteY14" fmla="*/ 256381 h 1148555"/>
                  <a:gd name="connsiteX15" fmla="*/ 66676 w 569120"/>
                  <a:gd name="connsiteY15" fmla="*/ 189706 h 1148555"/>
                  <a:gd name="connsiteX16" fmla="*/ 107951 w 569120"/>
                  <a:gd name="connsiteY16" fmla="*/ 186531 h 1148555"/>
                  <a:gd name="connsiteX17" fmla="*/ 107951 w 569120"/>
                  <a:gd name="connsiteY17" fmla="*/ 0 h 1148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9120" h="1148555">
                    <a:moveTo>
                      <a:pt x="107951" y="0"/>
                    </a:moveTo>
                    <a:lnTo>
                      <a:pt x="568330" y="0"/>
                    </a:lnTo>
                    <a:lnTo>
                      <a:pt x="569120" y="147635"/>
                    </a:lnTo>
                    <a:lnTo>
                      <a:pt x="501649" y="147635"/>
                    </a:lnTo>
                    <a:lnTo>
                      <a:pt x="501649" y="935830"/>
                    </a:lnTo>
                    <a:lnTo>
                      <a:pt x="447675" y="935830"/>
                    </a:lnTo>
                    <a:lnTo>
                      <a:pt x="234950" y="1148555"/>
                    </a:lnTo>
                    <a:lnTo>
                      <a:pt x="234950" y="992980"/>
                    </a:lnTo>
                    <a:lnTo>
                      <a:pt x="168275" y="926305"/>
                    </a:lnTo>
                    <a:lnTo>
                      <a:pt x="168275" y="808830"/>
                    </a:lnTo>
                    <a:lnTo>
                      <a:pt x="168275" y="764380"/>
                    </a:lnTo>
                    <a:lnTo>
                      <a:pt x="0" y="596105"/>
                    </a:lnTo>
                    <a:lnTo>
                      <a:pt x="0" y="399256"/>
                    </a:lnTo>
                    <a:lnTo>
                      <a:pt x="1" y="399256"/>
                    </a:lnTo>
                    <a:lnTo>
                      <a:pt x="1" y="256381"/>
                    </a:lnTo>
                    <a:lnTo>
                      <a:pt x="66676" y="189706"/>
                    </a:lnTo>
                    <a:lnTo>
                      <a:pt x="107951" y="186531"/>
                    </a:lnTo>
                    <a:lnTo>
                      <a:pt x="107951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51D1994-A1ED-444C-AB8B-927B43DA396F}"/>
                  </a:ext>
                </a:extLst>
              </p:cNvPr>
              <p:cNvSpPr/>
              <p:nvPr/>
            </p:nvSpPr>
            <p:spPr>
              <a:xfrm>
                <a:off x="6207125" y="2558231"/>
                <a:ext cx="577056" cy="856483"/>
              </a:xfrm>
              <a:custGeom>
                <a:avLst/>
                <a:gdLst>
                  <a:gd name="connsiteX0" fmla="*/ 577056 w 577056"/>
                  <a:gd name="connsiteY0" fmla="*/ 0 h 856483"/>
                  <a:gd name="connsiteX1" fmla="*/ 577056 w 577056"/>
                  <a:gd name="connsiteY1" fmla="*/ 594545 h 856483"/>
                  <a:gd name="connsiteX2" fmla="*/ 315118 w 577056"/>
                  <a:gd name="connsiteY2" fmla="*/ 856483 h 856483"/>
                  <a:gd name="connsiteX3" fmla="*/ 143668 w 577056"/>
                  <a:gd name="connsiteY3" fmla="*/ 856483 h 856483"/>
                  <a:gd name="connsiteX4" fmla="*/ 0 w 577056"/>
                  <a:gd name="connsiteY4" fmla="*/ 712815 h 856483"/>
                  <a:gd name="connsiteX5" fmla="*/ 0 w 577056"/>
                  <a:gd name="connsiteY5" fmla="*/ 149253 h 856483"/>
                  <a:gd name="connsiteX6" fmla="*/ 262689 w 577056"/>
                  <a:gd name="connsiteY6" fmla="*/ 149253 h 856483"/>
                  <a:gd name="connsiteX7" fmla="*/ 262689 w 577056"/>
                  <a:gd name="connsiteY7" fmla="*/ 150466 h 856483"/>
                  <a:gd name="connsiteX8" fmla="*/ 426590 w 577056"/>
                  <a:gd name="connsiteY8" fmla="*/ 150466 h 856483"/>
                  <a:gd name="connsiteX9" fmla="*/ 577056 w 577056"/>
                  <a:gd name="connsiteY9" fmla="*/ 0 h 856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056" h="856483">
                    <a:moveTo>
                      <a:pt x="577056" y="0"/>
                    </a:moveTo>
                    <a:lnTo>
                      <a:pt x="577056" y="594545"/>
                    </a:lnTo>
                    <a:lnTo>
                      <a:pt x="315118" y="856483"/>
                    </a:lnTo>
                    <a:lnTo>
                      <a:pt x="143668" y="856483"/>
                    </a:lnTo>
                    <a:lnTo>
                      <a:pt x="0" y="712815"/>
                    </a:lnTo>
                    <a:lnTo>
                      <a:pt x="0" y="149253"/>
                    </a:lnTo>
                    <a:lnTo>
                      <a:pt x="262689" y="149253"/>
                    </a:lnTo>
                    <a:lnTo>
                      <a:pt x="262689" y="150466"/>
                    </a:lnTo>
                    <a:lnTo>
                      <a:pt x="426590" y="150466"/>
                    </a:lnTo>
                    <a:lnTo>
                      <a:pt x="577056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BBD94756-F300-4CDC-9246-39891F5A2A0D}"/>
                  </a:ext>
                </a:extLst>
              </p:cNvPr>
              <p:cNvSpPr/>
              <p:nvPr/>
            </p:nvSpPr>
            <p:spPr>
              <a:xfrm>
                <a:off x="5568951" y="3271045"/>
                <a:ext cx="1029897" cy="531336"/>
              </a:xfrm>
              <a:custGeom>
                <a:avLst/>
                <a:gdLst>
                  <a:gd name="connsiteX0" fmla="*/ 638175 w 1029897"/>
                  <a:gd name="connsiteY0" fmla="*/ 0 h 531336"/>
                  <a:gd name="connsiteX1" fmla="*/ 781843 w 1029897"/>
                  <a:gd name="connsiteY1" fmla="*/ 143668 h 531336"/>
                  <a:gd name="connsiteX2" fmla="*/ 929481 w 1029897"/>
                  <a:gd name="connsiteY2" fmla="*/ 143668 h 531336"/>
                  <a:gd name="connsiteX3" fmla="*/ 929481 w 1029897"/>
                  <a:gd name="connsiteY3" fmla="*/ 231774 h 531336"/>
                  <a:gd name="connsiteX4" fmla="*/ 1024731 w 1029897"/>
                  <a:gd name="connsiteY4" fmla="*/ 327024 h 531336"/>
                  <a:gd name="connsiteX5" fmla="*/ 998538 w 1029897"/>
                  <a:gd name="connsiteY5" fmla="*/ 329405 h 531336"/>
                  <a:gd name="connsiteX6" fmla="*/ 796607 w 1029897"/>
                  <a:gd name="connsiteY6" fmla="*/ 531336 h 531336"/>
                  <a:gd name="connsiteX7" fmla="*/ 0 w 1029897"/>
                  <a:gd name="connsiteY7" fmla="*/ 531336 h 531336"/>
                  <a:gd name="connsiteX8" fmla="*/ 0 w 1029897"/>
                  <a:gd name="connsiteY8" fmla="*/ 437355 h 531336"/>
                  <a:gd name="connsiteX9" fmla="*/ 212725 w 1029897"/>
                  <a:gd name="connsiteY9" fmla="*/ 224630 h 531336"/>
                  <a:gd name="connsiteX10" fmla="*/ 425450 w 1029897"/>
                  <a:gd name="connsiteY10" fmla="*/ 224630 h 531336"/>
                  <a:gd name="connsiteX11" fmla="*/ 638175 w 1029897"/>
                  <a:gd name="connsiteY11" fmla="*/ 11905 h 531336"/>
                  <a:gd name="connsiteX12" fmla="*/ 638175 w 1029897"/>
                  <a:gd name="connsiteY12" fmla="*/ 0 h 531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29897" h="531336">
                    <a:moveTo>
                      <a:pt x="638175" y="0"/>
                    </a:moveTo>
                    <a:lnTo>
                      <a:pt x="781843" y="143668"/>
                    </a:lnTo>
                    <a:lnTo>
                      <a:pt x="929481" y="143668"/>
                    </a:lnTo>
                    <a:lnTo>
                      <a:pt x="929481" y="231774"/>
                    </a:lnTo>
                    <a:lnTo>
                      <a:pt x="1024731" y="327024"/>
                    </a:lnTo>
                    <a:cubicBezTo>
                      <a:pt x="1036671" y="327024"/>
                      <a:pt x="1027904" y="326958"/>
                      <a:pt x="998538" y="329405"/>
                    </a:cubicBezTo>
                    <a:lnTo>
                      <a:pt x="796607" y="531336"/>
                    </a:lnTo>
                    <a:lnTo>
                      <a:pt x="0" y="531336"/>
                    </a:lnTo>
                    <a:lnTo>
                      <a:pt x="0" y="437355"/>
                    </a:lnTo>
                    <a:lnTo>
                      <a:pt x="212725" y="224630"/>
                    </a:lnTo>
                    <a:lnTo>
                      <a:pt x="425450" y="224630"/>
                    </a:lnTo>
                    <a:lnTo>
                      <a:pt x="638175" y="11905"/>
                    </a:lnTo>
                    <a:lnTo>
                      <a:pt x="638175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3B16D72-0E52-46A1-9463-D3944B7A6549}"/>
                  </a:ext>
                </a:extLst>
              </p:cNvPr>
              <p:cNvSpPr/>
              <p:nvPr/>
            </p:nvSpPr>
            <p:spPr>
              <a:xfrm>
                <a:off x="6784182" y="2496318"/>
                <a:ext cx="804863" cy="654077"/>
              </a:xfrm>
              <a:custGeom>
                <a:avLst/>
                <a:gdLst>
                  <a:gd name="connsiteX0" fmla="*/ 61913 w 804863"/>
                  <a:gd name="connsiteY0" fmla="*/ 0 h 654077"/>
                  <a:gd name="connsiteX1" fmla="*/ 61913 w 804863"/>
                  <a:gd name="connsiteY1" fmla="*/ 168302 h 654077"/>
                  <a:gd name="connsiteX2" fmla="*/ 681038 w 804863"/>
                  <a:gd name="connsiteY2" fmla="*/ 168302 h 654077"/>
                  <a:gd name="connsiteX3" fmla="*/ 804863 w 804863"/>
                  <a:gd name="connsiteY3" fmla="*/ 292127 h 654077"/>
                  <a:gd name="connsiteX4" fmla="*/ 711993 w 804863"/>
                  <a:gd name="connsiteY4" fmla="*/ 384996 h 654077"/>
                  <a:gd name="connsiteX5" fmla="*/ 711993 w 804863"/>
                  <a:gd name="connsiteY5" fmla="*/ 523107 h 654077"/>
                  <a:gd name="connsiteX6" fmla="*/ 764381 w 804863"/>
                  <a:gd name="connsiteY6" fmla="*/ 575495 h 654077"/>
                  <a:gd name="connsiteX7" fmla="*/ 685799 w 804863"/>
                  <a:gd name="connsiteY7" fmla="*/ 654077 h 654077"/>
                  <a:gd name="connsiteX8" fmla="*/ 0 w 804863"/>
                  <a:gd name="connsiteY8" fmla="*/ 654077 h 654077"/>
                  <a:gd name="connsiteX9" fmla="*/ 0 w 804863"/>
                  <a:gd name="connsiteY9" fmla="*/ 61913 h 654077"/>
                  <a:gd name="connsiteX10" fmla="*/ 56568 w 804863"/>
                  <a:gd name="connsiteY10" fmla="*/ 5345 h 654077"/>
                  <a:gd name="connsiteX11" fmla="*/ 61913 w 804863"/>
                  <a:gd name="connsiteY11" fmla="*/ 0 h 65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4863" h="654077">
                    <a:moveTo>
                      <a:pt x="61913" y="0"/>
                    </a:moveTo>
                    <a:lnTo>
                      <a:pt x="61913" y="168302"/>
                    </a:lnTo>
                    <a:lnTo>
                      <a:pt x="681038" y="168302"/>
                    </a:lnTo>
                    <a:lnTo>
                      <a:pt x="804863" y="292127"/>
                    </a:lnTo>
                    <a:lnTo>
                      <a:pt x="711993" y="384996"/>
                    </a:lnTo>
                    <a:lnTo>
                      <a:pt x="711993" y="523107"/>
                    </a:lnTo>
                    <a:lnTo>
                      <a:pt x="764381" y="575495"/>
                    </a:lnTo>
                    <a:lnTo>
                      <a:pt x="685799" y="654077"/>
                    </a:lnTo>
                    <a:lnTo>
                      <a:pt x="0" y="654077"/>
                    </a:lnTo>
                    <a:lnTo>
                      <a:pt x="0" y="61913"/>
                    </a:lnTo>
                    <a:lnTo>
                      <a:pt x="56568" y="5345"/>
                    </a:lnTo>
                    <a:lnTo>
                      <a:pt x="61913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1C9AE5B9-55AE-48B8-9F39-C278777AC05B}"/>
                  </a:ext>
                </a:extLst>
              </p:cNvPr>
              <p:cNvSpPr/>
              <p:nvPr/>
            </p:nvSpPr>
            <p:spPr>
              <a:xfrm>
                <a:off x="7472363" y="2788445"/>
                <a:ext cx="265534" cy="532998"/>
              </a:xfrm>
              <a:custGeom>
                <a:avLst/>
                <a:gdLst>
                  <a:gd name="connsiteX0" fmla="*/ 116682 w 265534"/>
                  <a:gd name="connsiteY0" fmla="*/ 0 h 532998"/>
                  <a:gd name="connsiteX1" fmla="*/ 200026 w 265534"/>
                  <a:gd name="connsiteY1" fmla="*/ 83344 h 532998"/>
                  <a:gd name="connsiteX2" fmla="*/ 200026 w 265534"/>
                  <a:gd name="connsiteY2" fmla="*/ 107156 h 532998"/>
                  <a:gd name="connsiteX3" fmla="*/ 265534 w 265534"/>
                  <a:gd name="connsiteY3" fmla="*/ 107156 h 532998"/>
                  <a:gd name="connsiteX4" fmla="*/ 265534 w 265534"/>
                  <a:gd name="connsiteY4" fmla="*/ 204924 h 532998"/>
                  <a:gd name="connsiteX5" fmla="*/ 187897 w 265534"/>
                  <a:gd name="connsiteY5" fmla="*/ 282561 h 532998"/>
                  <a:gd name="connsiteX6" fmla="*/ 136138 w 265534"/>
                  <a:gd name="connsiteY6" fmla="*/ 334320 h 532998"/>
                  <a:gd name="connsiteX7" fmla="*/ 136138 w 265534"/>
                  <a:gd name="connsiteY7" fmla="*/ 446464 h 532998"/>
                  <a:gd name="connsiteX8" fmla="*/ 49605 w 265534"/>
                  <a:gd name="connsiteY8" fmla="*/ 532998 h 532998"/>
                  <a:gd name="connsiteX9" fmla="*/ 0 w 265534"/>
                  <a:gd name="connsiteY9" fmla="*/ 483393 h 532998"/>
                  <a:gd name="connsiteX10" fmla="*/ 0 w 265534"/>
                  <a:gd name="connsiteY10" fmla="*/ 359568 h 532998"/>
                  <a:gd name="connsiteX11" fmla="*/ 76200 w 265534"/>
                  <a:gd name="connsiteY11" fmla="*/ 283368 h 532998"/>
                  <a:gd name="connsiteX12" fmla="*/ 23812 w 265534"/>
                  <a:gd name="connsiteY12" fmla="*/ 230980 h 532998"/>
                  <a:gd name="connsiteX13" fmla="*/ 23812 w 265534"/>
                  <a:gd name="connsiteY13" fmla="*/ 92869 h 532998"/>
                  <a:gd name="connsiteX14" fmla="*/ 116682 w 265534"/>
                  <a:gd name="connsiteY14" fmla="*/ 0 h 532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5534" h="532998">
                    <a:moveTo>
                      <a:pt x="116682" y="0"/>
                    </a:moveTo>
                    <a:lnTo>
                      <a:pt x="200026" y="83344"/>
                    </a:lnTo>
                    <a:lnTo>
                      <a:pt x="200026" y="107156"/>
                    </a:lnTo>
                    <a:lnTo>
                      <a:pt x="265534" y="107156"/>
                    </a:lnTo>
                    <a:lnTo>
                      <a:pt x="265534" y="204924"/>
                    </a:lnTo>
                    <a:lnTo>
                      <a:pt x="187897" y="282561"/>
                    </a:lnTo>
                    <a:lnTo>
                      <a:pt x="136138" y="334320"/>
                    </a:lnTo>
                    <a:lnTo>
                      <a:pt x="136138" y="446464"/>
                    </a:lnTo>
                    <a:lnTo>
                      <a:pt x="49605" y="532998"/>
                    </a:lnTo>
                    <a:lnTo>
                      <a:pt x="0" y="483393"/>
                    </a:lnTo>
                    <a:lnTo>
                      <a:pt x="0" y="359568"/>
                    </a:lnTo>
                    <a:lnTo>
                      <a:pt x="76200" y="283368"/>
                    </a:lnTo>
                    <a:lnTo>
                      <a:pt x="23812" y="230980"/>
                    </a:lnTo>
                    <a:lnTo>
                      <a:pt x="23812" y="92869"/>
                    </a:lnTo>
                    <a:lnTo>
                      <a:pt x="11668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76903D6-7DA8-4DC9-8FEF-DAECC8CBBE3C}"/>
                  </a:ext>
                </a:extLst>
              </p:cNvPr>
              <p:cNvSpPr/>
              <p:nvPr/>
            </p:nvSpPr>
            <p:spPr>
              <a:xfrm>
                <a:off x="6365559" y="3224212"/>
                <a:ext cx="1100251" cy="578170"/>
              </a:xfrm>
              <a:custGeom>
                <a:avLst/>
                <a:gdLst>
                  <a:gd name="connsiteX0" fmla="*/ 792480 w 1100251"/>
                  <a:gd name="connsiteY0" fmla="*/ 0 h 578170"/>
                  <a:gd name="connsiteX1" fmla="*/ 887730 w 1100251"/>
                  <a:gd name="connsiteY1" fmla="*/ 95250 h 578170"/>
                  <a:gd name="connsiteX2" fmla="*/ 835342 w 1100251"/>
                  <a:gd name="connsiteY2" fmla="*/ 147638 h 578170"/>
                  <a:gd name="connsiteX3" fmla="*/ 990123 w 1100251"/>
                  <a:gd name="connsiteY3" fmla="*/ 302419 h 578170"/>
                  <a:gd name="connsiteX4" fmla="*/ 1056798 w 1100251"/>
                  <a:gd name="connsiteY4" fmla="*/ 300038 h 578170"/>
                  <a:gd name="connsiteX5" fmla="*/ 1100251 w 1100251"/>
                  <a:gd name="connsiteY5" fmla="*/ 300038 h 578170"/>
                  <a:gd name="connsiteX6" fmla="*/ 1010030 w 1100251"/>
                  <a:gd name="connsiteY6" fmla="*/ 390259 h 578170"/>
                  <a:gd name="connsiteX7" fmla="*/ 1010030 w 1100251"/>
                  <a:gd name="connsiteY7" fmla="*/ 578170 h 578170"/>
                  <a:gd name="connsiteX8" fmla="*/ 0 w 1100251"/>
                  <a:gd name="connsiteY8" fmla="*/ 578170 h 578170"/>
                  <a:gd name="connsiteX9" fmla="*/ 201931 w 1100251"/>
                  <a:gd name="connsiteY9" fmla="*/ 376239 h 578170"/>
                  <a:gd name="connsiteX10" fmla="*/ 201944 w 1100251"/>
                  <a:gd name="connsiteY10" fmla="*/ 376238 h 578170"/>
                  <a:gd name="connsiteX11" fmla="*/ 449580 w 1100251"/>
                  <a:gd name="connsiteY11" fmla="*/ 376238 h 578170"/>
                  <a:gd name="connsiteX12" fmla="*/ 594836 w 1100251"/>
                  <a:gd name="connsiteY12" fmla="*/ 240507 h 578170"/>
                  <a:gd name="connsiteX13" fmla="*/ 594836 w 1100251"/>
                  <a:gd name="connsiteY13" fmla="*/ 135732 h 578170"/>
                  <a:gd name="connsiteX14" fmla="*/ 656748 w 1100251"/>
                  <a:gd name="connsiteY14" fmla="*/ 135732 h 578170"/>
                  <a:gd name="connsiteX15" fmla="*/ 792480 w 1100251"/>
                  <a:gd name="connsiteY15" fmla="*/ 0 h 578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00251" h="578170">
                    <a:moveTo>
                      <a:pt x="792480" y="0"/>
                    </a:moveTo>
                    <a:lnTo>
                      <a:pt x="887730" y="95250"/>
                    </a:lnTo>
                    <a:lnTo>
                      <a:pt x="835342" y="147638"/>
                    </a:lnTo>
                    <a:lnTo>
                      <a:pt x="990123" y="302419"/>
                    </a:lnTo>
                    <a:cubicBezTo>
                      <a:pt x="1037729" y="299444"/>
                      <a:pt x="1015498" y="300038"/>
                      <a:pt x="1056798" y="300038"/>
                    </a:cubicBezTo>
                    <a:lnTo>
                      <a:pt x="1100251" y="300038"/>
                    </a:lnTo>
                    <a:lnTo>
                      <a:pt x="1010030" y="390259"/>
                    </a:lnTo>
                    <a:lnTo>
                      <a:pt x="1010030" y="578170"/>
                    </a:lnTo>
                    <a:lnTo>
                      <a:pt x="0" y="578170"/>
                    </a:lnTo>
                    <a:lnTo>
                      <a:pt x="201931" y="376239"/>
                    </a:lnTo>
                    <a:lnTo>
                      <a:pt x="201944" y="376238"/>
                    </a:lnTo>
                    <a:lnTo>
                      <a:pt x="449580" y="376238"/>
                    </a:lnTo>
                    <a:lnTo>
                      <a:pt x="594836" y="240507"/>
                    </a:lnTo>
                    <a:lnTo>
                      <a:pt x="594836" y="135732"/>
                    </a:lnTo>
                    <a:lnTo>
                      <a:pt x="656748" y="135732"/>
                    </a:lnTo>
                    <a:lnTo>
                      <a:pt x="79248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C55D76C-5EC4-4E67-A458-5AF653F11E5A}"/>
                  </a:ext>
                </a:extLst>
              </p:cNvPr>
              <p:cNvSpPr/>
              <p:nvPr/>
            </p:nvSpPr>
            <p:spPr>
              <a:xfrm>
                <a:off x="7431881" y="3148013"/>
                <a:ext cx="90087" cy="294559"/>
              </a:xfrm>
              <a:custGeom>
                <a:avLst/>
                <a:gdLst>
                  <a:gd name="connsiteX0" fmla="*/ 40482 w 90087"/>
                  <a:gd name="connsiteY0" fmla="*/ 0 h 294559"/>
                  <a:gd name="connsiteX1" fmla="*/ 40482 w 90087"/>
                  <a:gd name="connsiteY1" fmla="*/ 123825 h 294559"/>
                  <a:gd name="connsiteX2" fmla="*/ 90087 w 90087"/>
                  <a:gd name="connsiteY2" fmla="*/ 173430 h 294559"/>
                  <a:gd name="connsiteX3" fmla="*/ 73103 w 90087"/>
                  <a:gd name="connsiteY3" fmla="*/ 190413 h 294559"/>
                  <a:gd name="connsiteX4" fmla="*/ 73103 w 90087"/>
                  <a:gd name="connsiteY4" fmla="*/ 294559 h 294559"/>
                  <a:gd name="connsiteX5" fmla="*/ 0 w 90087"/>
                  <a:gd name="connsiteY5" fmla="*/ 221456 h 294559"/>
                  <a:gd name="connsiteX6" fmla="*/ 0 w 90087"/>
                  <a:gd name="connsiteY6" fmla="*/ 2382 h 294559"/>
                  <a:gd name="connsiteX7" fmla="*/ 38100 w 90087"/>
                  <a:gd name="connsiteY7" fmla="*/ 2382 h 294559"/>
                  <a:gd name="connsiteX8" fmla="*/ 40482 w 90087"/>
                  <a:gd name="connsiteY8" fmla="*/ 0 h 294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087" h="294559">
                    <a:moveTo>
                      <a:pt x="40482" y="0"/>
                    </a:moveTo>
                    <a:lnTo>
                      <a:pt x="40482" y="123825"/>
                    </a:lnTo>
                    <a:lnTo>
                      <a:pt x="90087" y="173430"/>
                    </a:lnTo>
                    <a:lnTo>
                      <a:pt x="73103" y="190413"/>
                    </a:lnTo>
                    <a:lnTo>
                      <a:pt x="73103" y="294559"/>
                    </a:lnTo>
                    <a:lnTo>
                      <a:pt x="0" y="221456"/>
                    </a:lnTo>
                    <a:lnTo>
                      <a:pt x="0" y="2382"/>
                    </a:lnTo>
                    <a:lnTo>
                      <a:pt x="38100" y="2382"/>
                    </a:lnTo>
                    <a:lnTo>
                      <a:pt x="4048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A88F3D0-8140-4248-9795-3316927536C1}"/>
                  </a:ext>
                </a:extLst>
              </p:cNvPr>
              <p:cNvSpPr/>
              <p:nvPr/>
            </p:nvSpPr>
            <p:spPr>
              <a:xfrm>
                <a:off x="6912770" y="3150395"/>
                <a:ext cx="592215" cy="376236"/>
              </a:xfrm>
              <a:custGeom>
                <a:avLst/>
                <a:gdLst>
                  <a:gd name="connsiteX0" fmla="*/ 0 w 592215"/>
                  <a:gd name="connsiteY0" fmla="*/ 0 h 376236"/>
                  <a:gd name="connsiteX1" fmla="*/ 519112 w 592215"/>
                  <a:gd name="connsiteY1" fmla="*/ 0 h 376236"/>
                  <a:gd name="connsiteX2" fmla="*/ 519112 w 592215"/>
                  <a:gd name="connsiteY2" fmla="*/ 219074 h 376236"/>
                  <a:gd name="connsiteX3" fmla="*/ 592215 w 592215"/>
                  <a:gd name="connsiteY3" fmla="*/ 292177 h 376236"/>
                  <a:gd name="connsiteX4" fmla="*/ 592215 w 592215"/>
                  <a:gd name="connsiteY4" fmla="*/ 334680 h 376236"/>
                  <a:gd name="connsiteX5" fmla="*/ 553040 w 592215"/>
                  <a:gd name="connsiteY5" fmla="*/ 373855 h 376236"/>
                  <a:gd name="connsiteX6" fmla="*/ 509587 w 592215"/>
                  <a:gd name="connsiteY6" fmla="*/ 373855 h 376236"/>
                  <a:gd name="connsiteX7" fmla="*/ 442912 w 592215"/>
                  <a:gd name="connsiteY7" fmla="*/ 376236 h 376236"/>
                  <a:gd name="connsiteX8" fmla="*/ 288131 w 592215"/>
                  <a:gd name="connsiteY8" fmla="*/ 221455 h 376236"/>
                  <a:gd name="connsiteX9" fmla="*/ 340519 w 592215"/>
                  <a:gd name="connsiteY9" fmla="*/ 169067 h 376236"/>
                  <a:gd name="connsiteX10" fmla="*/ 245269 w 592215"/>
                  <a:gd name="connsiteY10" fmla="*/ 73817 h 376236"/>
                  <a:gd name="connsiteX11" fmla="*/ 243588 w 592215"/>
                  <a:gd name="connsiteY11" fmla="*/ 75498 h 376236"/>
                  <a:gd name="connsiteX12" fmla="*/ 230981 w 592215"/>
                  <a:gd name="connsiteY12" fmla="*/ 45243 h 376236"/>
                  <a:gd name="connsiteX13" fmla="*/ 47625 w 592215"/>
                  <a:gd name="connsiteY13" fmla="*/ 45243 h 376236"/>
                  <a:gd name="connsiteX14" fmla="*/ 0 w 592215"/>
                  <a:gd name="connsiteY14" fmla="*/ 92868 h 376236"/>
                  <a:gd name="connsiteX15" fmla="*/ 0 w 592215"/>
                  <a:gd name="connsiteY15" fmla="*/ 0 h 37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2215" h="376236">
                    <a:moveTo>
                      <a:pt x="0" y="0"/>
                    </a:moveTo>
                    <a:lnTo>
                      <a:pt x="519112" y="0"/>
                    </a:lnTo>
                    <a:lnTo>
                      <a:pt x="519112" y="219074"/>
                    </a:lnTo>
                    <a:lnTo>
                      <a:pt x="592215" y="292177"/>
                    </a:lnTo>
                    <a:lnTo>
                      <a:pt x="592215" y="334680"/>
                    </a:lnTo>
                    <a:lnTo>
                      <a:pt x="553040" y="373855"/>
                    </a:lnTo>
                    <a:lnTo>
                      <a:pt x="509587" y="373855"/>
                    </a:lnTo>
                    <a:cubicBezTo>
                      <a:pt x="468287" y="373855"/>
                      <a:pt x="490518" y="373261"/>
                      <a:pt x="442912" y="376236"/>
                    </a:cubicBezTo>
                    <a:lnTo>
                      <a:pt x="288131" y="221455"/>
                    </a:lnTo>
                    <a:lnTo>
                      <a:pt x="340519" y="169067"/>
                    </a:lnTo>
                    <a:lnTo>
                      <a:pt x="245269" y="73817"/>
                    </a:lnTo>
                    <a:lnTo>
                      <a:pt x="243588" y="75498"/>
                    </a:lnTo>
                    <a:lnTo>
                      <a:pt x="230981" y="45243"/>
                    </a:lnTo>
                    <a:lnTo>
                      <a:pt x="47625" y="45243"/>
                    </a:lnTo>
                    <a:lnTo>
                      <a:pt x="0" y="9286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225C7FD-9A02-462F-B4FC-BAE1D3C0E90C}"/>
                  </a:ext>
                </a:extLst>
              </p:cNvPr>
              <p:cNvSpPr/>
              <p:nvPr/>
            </p:nvSpPr>
            <p:spPr>
              <a:xfrm>
                <a:off x="6498433" y="3150395"/>
                <a:ext cx="657925" cy="450055"/>
              </a:xfrm>
              <a:custGeom>
                <a:avLst/>
                <a:gdLst>
                  <a:gd name="connsiteX0" fmla="*/ 285750 w 657925"/>
                  <a:gd name="connsiteY0" fmla="*/ 0 h 450055"/>
                  <a:gd name="connsiteX1" fmla="*/ 414337 w 657925"/>
                  <a:gd name="connsiteY1" fmla="*/ 0 h 450055"/>
                  <a:gd name="connsiteX2" fmla="*/ 414337 w 657925"/>
                  <a:gd name="connsiteY2" fmla="*/ 92868 h 450055"/>
                  <a:gd name="connsiteX3" fmla="*/ 461962 w 657925"/>
                  <a:gd name="connsiteY3" fmla="*/ 45243 h 450055"/>
                  <a:gd name="connsiteX4" fmla="*/ 645318 w 657925"/>
                  <a:gd name="connsiteY4" fmla="*/ 45243 h 450055"/>
                  <a:gd name="connsiteX5" fmla="*/ 657925 w 657925"/>
                  <a:gd name="connsiteY5" fmla="*/ 75498 h 450055"/>
                  <a:gd name="connsiteX6" fmla="*/ 523874 w 657925"/>
                  <a:gd name="connsiteY6" fmla="*/ 209549 h 450055"/>
                  <a:gd name="connsiteX7" fmla="*/ 461962 w 657925"/>
                  <a:gd name="connsiteY7" fmla="*/ 209549 h 450055"/>
                  <a:gd name="connsiteX8" fmla="*/ 461962 w 657925"/>
                  <a:gd name="connsiteY8" fmla="*/ 314324 h 450055"/>
                  <a:gd name="connsiteX9" fmla="*/ 316706 w 657925"/>
                  <a:gd name="connsiteY9" fmla="*/ 450055 h 450055"/>
                  <a:gd name="connsiteX10" fmla="*/ 95250 w 657925"/>
                  <a:gd name="connsiteY10" fmla="*/ 447675 h 450055"/>
                  <a:gd name="connsiteX11" fmla="*/ 0 w 657925"/>
                  <a:gd name="connsiteY11" fmla="*/ 352425 h 450055"/>
                  <a:gd name="connsiteX12" fmla="*/ 0 w 657925"/>
                  <a:gd name="connsiteY12" fmla="*/ 264319 h 450055"/>
                  <a:gd name="connsiteX13" fmla="*/ 23812 w 657925"/>
                  <a:gd name="connsiteY13" fmla="*/ 264319 h 450055"/>
                  <a:gd name="connsiteX14" fmla="*/ 285750 w 657925"/>
                  <a:gd name="connsiteY14" fmla="*/ 2381 h 450055"/>
                  <a:gd name="connsiteX15" fmla="*/ 285750 w 657925"/>
                  <a:gd name="connsiteY15" fmla="*/ 0 h 450055"/>
                  <a:gd name="connsiteX0" fmla="*/ 285750 w 657925"/>
                  <a:gd name="connsiteY0" fmla="*/ 2381 h 450055"/>
                  <a:gd name="connsiteX1" fmla="*/ 414337 w 657925"/>
                  <a:gd name="connsiteY1" fmla="*/ 0 h 450055"/>
                  <a:gd name="connsiteX2" fmla="*/ 414337 w 657925"/>
                  <a:gd name="connsiteY2" fmla="*/ 92868 h 450055"/>
                  <a:gd name="connsiteX3" fmla="*/ 461962 w 657925"/>
                  <a:gd name="connsiteY3" fmla="*/ 45243 h 450055"/>
                  <a:gd name="connsiteX4" fmla="*/ 645318 w 657925"/>
                  <a:gd name="connsiteY4" fmla="*/ 45243 h 450055"/>
                  <a:gd name="connsiteX5" fmla="*/ 657925 w 657925"/>
                  <a:gd name="connsiteY5" fmla="*/ 75498 h 450055"/>
                  <a:gd name="connsiteX6" fmla="*/ 523874 w 657925"/>
                  <a:gd name="connsiteY6" fmla="*/ 209549 h 450055"/>
                  <a:gd name="connsiteX7" fmla="*/ 461962 w 657925"/>
                  <a:gd name="connsiteY7" fmla="*/ 209549 h 450055"/>
                  <a:gd name="connsiteX8" fmla="*/ 461962 w 657925"/>
                  <a:gd name="connsiteY8" fmla="*/ 314324 h 450055"/>
                  <a:gd name="connsiteX9" fmla="*/ 316706 w 657925"/>
                  <a:gd name="connsiteY9" fmla="*/ 450055 h 450055"/>
                  <a:gd name="connsiteX10" fmla="*/ 95250 w 657925"/>
                  <a:gd name="connsiteY10" fmla="*/ 447675 h 450055"/>
                  <a:gd name="connsiteX11" fmla="*/ 0 w 657925"/>
                  <a:gd name="connsiteY11" fmla="*/ 352425 h 450055"/>
                  <a:gd name="connsiteX12" fmla="*/ 0 w 657925"/>
                  <a:gd name="connsiteY12" fmla="*/ 264319 h 450055"/>
                  <a:gd name="connsiteX13" fmla="*/ 23812 w 657925"/>
                  <a:gd name="connsiteY13" fmla="*/ 264319 h 450055"/>
                  <a:gd name="connsiteX14" fmla="*/ 285750 w 657925"/>
                  <a:gd name="connsiteY14" fmla="*/ 2381 h 450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7925" h="450055">
                    <a:moveTo>
                      <a:pt x="285750" y="2381"/>
                    </a:moveTo>
                    <a:lnTo>
                      <a:pt x="414337" y="0"/>
                    </a:lnTo>
                    <a:lnTo>
                      <a:pt x="414337" y="92868"/>
                    </a:lnTo>
                    <a:lnTo>
                      <a:pt x="461962" y="45243"/>
                    </a:lnTo>
                    <a:lnTo>
                      <a:pt x="645318" y="45243"/>
                    </a:lnTo>
                    <a:lnTo>
                      <a:pt x="657925" y="75498"/>
                    </a:lnTo>
                    <a:lnTo>
                      <a:pt x="523874" y="209549"/>
                    </a:lnTo>
                    <a:lnTo>
                      <a:pt x="461962" y="209549"/>
                    </a:lnTo>
                    <a:lnTo>
                      <a:pt x="461962" y="314324"/>
                    </a:lnTo>
                    <a:lnTo>
                      <a:pt x="316706" y="450055"/>
                    </a:lnTo>
                    <a:lnTo>
                      <a:pt x="95250" y="447675"/>
                    </a:lnTo>
                    <a:lnTo>
                      <a:pt x="0" y="352425"/>
                    </a:lnTo>
                    <a:lnTo>
                      <a:pt x="0" y="264319"/>
                    </a:lnTo>
                    <a:lnTo>
                      <a:pt x="23812" y="264319"/>
                    </a:lnTo>
                    <a:lnTo>
                      <a:pt x="285750" y="2381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283BF24-D904-43DB-BCA8-0049255ACFF8}"/>
                  </a:ext>
                </a:extLst>
              </p:cNvPr>
              <p:cNvSpPr/>
              <p:nvPr/>
            </p:nvSpPr>
            <p:spPr>
              <a:xfrm>
                <a:off x="7880350" y="4625975"/>
                <a:ext cx="1835150" cy="1628775"/>
              </a:xfrm>
              <a:custGeom>
                <a:avLst/>
                <a:gdLst>
                  <a:gd name="connsiteX0" fmla="*/ 523875 w 1835150"/>
                  <a:gd name="connsiteY0" fmla="*/ 0 h 1628775"/>
                  <a:gd name="connsiteX1" fmla="*/ 654050 w 1835150"/>
                  <a:gd name="connsiteY1" fmla="*/ 0 h 1628775"/>
                  <a:gd name="connsiteX2" fmla="*/ 806450 w 1835150"/>
                  <a:gd name="connsiteY2" fmla="*/ 152400 h 1628775"/>
                  <a:gd name="connsiteX3" fmla="*/ 1235075 w 1835150"/>
                  <a:gd name="connsiteY3" fmla="*/ 152400 h 1628775"/>
                  <a:gd name="connsiteX4" fmla="*/ 1308100 w 1835150"/>
                  <a:gd name="connsiteY4" fmla="*/ 225425 h 1628775"/>
                  <a:gd name="connsiteX5" fmla="*/ 1308100 w 1835150"/>
                  <a:gd name="connsiteY5" fmla="*/ 1158875 h 1628775"/>
                  <a:gd name="connsiteX6" fmla="*/ 1438275 w 1835150"/>
                  <a:gd name="connsiteY6" fmla="*/ 1158875 h 1628775"/>
                  <a:gd name="connsiteX7" fmla="*/ 1501775 w 1835150"/>
                  <a:gd name="connsiteY7" fmla="*/ 1222375 h 1628775"/>
                  <a:gd name="connsiteX8" fmla="*/ 1504950 w 1835150"/>
                  <a:gd name="connsiteY8" fmla="*/ 1273175 h 1628775"/>
                  <a:gd name="connsiteX9" fmla="*/ 1555750 w 1835150"/>
                  <a:gd name="connsiteY9" fmla="*/ 1222375 h 1628775"/>
                  <a:gd name="connsiteX10" fmla="*/ 1739900 w 1835150"/>
                  <a:gd name="connsiteY10" fmla="*/ 1406525 h 1628775"/>
                  <a:gd name="connsiteX11" fmla="*/ 1835150 w 1835150"/>
                  <a:gd name="connsiteY11" fmla="*/ 1501775 h 1628775"/>
                  <a:gd name="connsiteX12" fmla="*/ 1835150 w 1835150"/>
                  <a:gd name="connsiteY12" fmla="*/ 1590675 h 1628775"/>
                  <a:gd name="connsiteX13" fmla="*/ 1809750 w 1835150"/>
                  <a:gd name="connsiteY13" fmla="*/ 1616075 h 1628775"/>
                  <a:gd name="connsiteX14" fmla="*/ 1724025 w 1835150"/>
                  <a:gd name="connsiteY14" fmla="*/ 1530350 h 1628775"/>
                  <a:gd name="connsiteX15" fmla="*/ 1724025 w 1835150"/>
                  <a:gd name="connsiteY15" fmla="*/ 1441450 h 1628775"/>
                  <a:gd name="connsiteX16" fmla="*/ 1612900 w 1835150"/>
                  <a:gd name="connsiteY16" fmla="*/ 1330325 h 1628775"/>
                  <a:gd name="connsiteX17" fmla="*/ 1533525 w 1835150"/>
                  <a:gd name="connsiteY17" fmla="*/ 1330325 h 1628775"/>
                  <a:gd name="connsiteX18" fmla="*/ 1501775 w 1835150"/>
                  <a:gd name="connsiteY18" fmla="*/ 1298575 h 1628775"/>
                  <a:gd name="connsiteX19" fmla="*/ 1457325 w 1835150"/>
                  <a:gd name="connsiteY19" fmla="*/ 1298575 h 1628775"/>
                  <a:gd name="connsiteX20" fmla="*/ 1406525 w 1835150"/>
                  <a:gd name="connsiteY20" fmla="*/ 1247775 h 1628775"/>
                  <a:gd name="connsiteX21" fmla="*/ 1308100 w 1835150"/>
                  <a:gd name="connsiteY21" fmla="*/ 1247775 h 1628775"/>
                  <a:gd name="connsiteX22" fmla="*/ 1257300 w 1835150"/>
                  <a:gd name="connsiteY22" fmla="*/ 1196975 h 1628775"/>
                  <a:gd name="connsiteX23" fmla="*/ 1133475 w 1835150"/>
                  <a:gd name="connsiteY23" fmla="*/ 1196975 h 1628775"/>
                  <a:gd name="connsiteX24" fmla="*/ 1082675 w 1835150"/>
                  <a:gd name="connsiteY24" fmla="*/ 1146175 h 1628775"/>
                  <a:gd name="connsiteX25" fmla="*/ 1016000 w 1835150"/>
                  <a:gd name="connsiteY25" fmla="*/ 1146175 h 1628775"/>
                  <a:gd name="connsiteX26" fmla="*/ 949325 w 1835150"/>
                  <a:gd name="connsiteY26" fmla="*/ 1212850 h 1628775"/>
                  <a:gd name="connsiteX27" fmla="*/ 889000 w 1835150"/>
                  <a:gd name="connsiteY27" fmla="*/ 1212850 h 1628775"/>
                  <a:gd name="connsiteX28" fmla="*/ 831850 w 1835150"/>
                  <a:gd name="connsiteY28" fmla="*/ 1270000 h 1628775"/>
                  <a:gd name="connsiteX29" fmla="*/ 796925 w 1835150"/>
                  <a:gd name="connsiteY29" fmla="*/ 1235075 h 1628775"/>
                  <a:gd name="connsiteX30" fmla="*/ 796925 w 1835150"/>
                  <a:gd name="connsiteY30" fmla="*/ 1206500 h 1628775"/>
                  <a:gd name="connsiteX31" fmla="*/ 825500 w 1835150"/>
                  <a:gd name="connsiteY31" fmla="*/ 1177925 h 1628775"/>
                  <a:gd name="connsiteX32" fmla="*/ 825500 w 1835150"/>
                  <a:gd name="connsiteY32" fmla="*/ 1146175 h 1628775"/>
                  <a:gd name="connsiteX33" fmla="*/ 825500 w 1835150"/>
                  <a:gd name="connsiteY33" fmla="*/ 1108075 h 1628775"/>
                  <a:gd name="connsiteX34" fmla="*/ 666750 w 1835150"/>
                  <a:gd name="connsiteY34" fmla="*/ 1266825 h 1628775"/>
                  <a:gd name="connsiteX35" fmla="*/ 714375 w 1835150"/>
                  <a:gd name="connsiteY35" fmla="*/ 1314450 h 1628775"/>
                  <a:gd name="connsiteX36" fmla="*/ 631825 w 1835150"/>
                  <a:gd name="connsiteY36" fmla="*/ 1397000 h 1628775"/>
                  <a:gd name="connsiteX37" fmla="*/ 571500 w 1835150"/>
                  <a:gd name="connsiteY37" fmla="*/ 1397000 h 1628775"/>
                  <a:gd name="connsiteX38" fmla="*/ 339725 w 1835150"/>
                  <a:gd name="connsiteY38" fmla="*/ 1628775 h 1628775"/>
                  <a:gd name="connsiteX39" fmla="*/ 234950 w 1835150"/>
                  <a:gd name="connsiteY39" fmla="*/ 1628775 h 1628775"/>
                  <a:gd name="connsiteX40" fmla="*/ 333375 w 1835150"/>
                  <a:gd name="connsiteY40" fmla="*/ 1530350 h 1628775"/>
                  <a:gd name="connsiteX41" fmla="*/ 384175 w 1835150"/>
                  <a:gd name="connsiteY41" fmla="*/ 1530350 h 1628775"/>
                  <a:gd name="connsiteX42" fmla="*/ 384175 w 1835150"/>
                  <a:gd name="connsiteY42" fmla="*/ 1470025 h 1628775"/>
                  <a:gd name="connsiteX43" fmla="*/ 450850 w 1835150"/>
                  <a:gd name="connsiteY43" fmla="*/ 1470025 h 1628775"/>
                  <a:gd name="connsiteX44" fmla="*/ 527050 w 1835150"/>
                  <a:gd name="connsiteY44" fmla="*/ 1393825 h 1628775"/>
                  <a:gd name="connsiteX45" fmla="*/ 527050 w 1835150"/>
                  <a:gd name="connsiteY45" fmla="*/ 1317625 h 1628775"/>
                  <a:gd name="connsiteX46" fmla="*/ 307975 w 1835150"/>
                  <a:gd name="connsiteY46" fmla="*/ 1317625 h 1628775"/>
                  <a:gd name="connsiteX47" fmla="*/ 307975 w 1835150"/>
                  <a:gd name="connsiteY47" fmla="*/ 1244600 h 1628775"/>
                  <a:gd name="connsiteX48" fmla="*/ 269875 w 1835150"/>
                  <a:gd name="connsiteY48" fmla="*/ 1206500 h 1628775"/>
                  <a:gd name="connsiteX49" fmla="*/ 158750 w 1835150"/>
                  <a:gd name="connsiteY49" fmla="*/ 1206500 h 1628775"/>
                  <a:gd name="connsiteX50" fmla="*/ 158750 w 1835150"/>
                  <a:gd name="connsiteY50" fmla="*/ 1082675 h 1628775"/>
                  <a:gd name="connsiteX51" fmla="*/ 101600 w 1835150"/>
                  <a:gd name="connsiteY51" fmla="*/ 1025525 h 1628775"/>
                  <a:gd name="connsiteX52" fmla="*/ 146050 w 1835150"/>
                  <a:gd name="connsiteY52" fmla="*/ 981075 h 1628775"/>
                  <a:gd name="connsiteX53" fmla="*/ 212725 w 1835150"/>
                  <a:gd name="connsiteY53" fmla="*/ 914400 h 1628775"/>
                  <a:gd name="connsiteX54" fmla="*/ 298450 w 1835150"/>
                  <a:gd name="connsiteY54" fmla="*/ 914400 h 1628775"/>
                  <a:gd name="connsiteX55" fmla="*/ 339725 w 1835150"/>
                  <a:gd name="connsiteY55" fmla="*/ 873125 h 1628775"/>
                  <a:gd name="connsiteX56" fmla="*/ 339725 w 1835150"/>
                  <a:gd name="connsiteY56" fmla="*/ 787400 h 1628775"/>
                  <a:gd name="connsiteX57" fmla="*/ 98425 w 1835150"/>
                  <a:gd name="connsiteY57" fmla="*/ 787400 h 1628775"/>
                  <a:gd name="connsiteX58" fmla="*/ 57150 w 1835150"/>
                  <a:gd name="connsiteY58" fmla="*/ 787400 h 1628775"/>
                  <a:gd name="connsiteX59" fmla="*/ 57150 w 1835150"/>
                  <a:gd name="connsiteY59" fmla="*/ 711200 h 1628775"/>
                  <a:gd name="connsiteX60" fmla="*/ 0 w 1835150"/>
                  <a:gd name="connsiteY60" fmla="*/ 654050 h 1628775"/>
                  <a:gd name="connsiteX61" fmla="*/ 31750 w 1835150"/>
                  <a:gd name="connsiteY61" fmla="*/ 622300 h 1628775"/>
                  <a:gd name="connsiteX62" fmla="*/ 92075 w 1835150"/>
                  <a:gd name="connsiteY62" fmla="*/ 622300 h 1628775"/>
                  <a:gd name="connsiteX63" fmla="*/ 146050 w 1835150"/>
                  <a:gd name="connsiteY63" fmla="*/ 568325 h 1628775"/>
                  <a:gd name="connsiteX64" fmla="*/ 206375 w 1835150"/>
                  <a:gd name="connsiteY64" fmla="*/ 568325 h 1628775"/>
                  <a:gd name="connsiteX65" fmla="*/ 206375 w 1835150"/>
                  <a:gd name="connsiteY65" fmla="*/ 612775 h 1628775"/>
                  <a:gd name="connsiteX66" fmla="*/ 307975 w 1835150"/>
                  <a:gd name="connsiteY66" fmla="*/ 612775 h 1628775"/>
                  <a:gd name="connsiteX67" fmla="*/ 307975 w 1835150"/>
                  <a:gd name="connsiteY67" fmla="*/ 501650 h 1628775"/>
                  <a:gd name="connsiteX68" fmla="*/ 193675 w 1835150"/>
                  <a:gd name="connsiteY68" fmla="*/ 501650 h 1628775"/>
                  <a:gd name="connsiteX69" fmla="*/ 107950 w 1835150"/>
                  <a:gd name="connsiteY69" fmla="*/ 415925 h 1628775"/>
                  <a:gd name="connsiteX70" fmla="*/ 107950 w 1835150"/>
                  <a:gd name="connsiteY70" fmla="*/ 377825 h 1628775"/>
                  <a:gd name="connsiteX71" fmla="*/ 104775 w 1835150"/>
                  <a:gd name="connsiteY71" fmla="*/ 320675 h 1628775"/>
                  <a:gd name="connsiteX72" fmla="*/ 301625 w 1835150"/>
                  <a:gd name="connsiteY72" fmla="*/ 123825 h 1628775"/>
                  <a:gd name="connsiteX73" fmla="*/ 431800 w 1835150"/>
                  <a:gd name="connsiteY73" fmla="*/ 123825 h 1628775"/>
                  <a:gd name="connsiteX74" fmla="*/ 511175 w 1835150"/>
                  <a:gd name="connsiteY74" fmla="*/ 44450 h 1628775"/>
                  <a:gd name="connsiteX75" fmla="*/ 523875 w 1835150"/>
                  <a:gd name="connsiteY75" fmla="*/ 0 h 162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835150" h="1628775">
                    <a:moveTo>
                      <a:pt x="523875" y="0"/>
                    </a:moveTo>
                    <a:lnTo>
                      <a:pt x="654050" y="0"/>
                    </a:lnTo>
                    <a:lnTo>
                      <a:pt x="806450" y="152400"/>
                    </a:lnTo>
                    <a:lnTo>
                      <a:pt x="1235075" y="152400"/>
                    </a:lnTo>
                    <a:lnTo>
                      <a:pt x="1308100" y="225425"/>
                    </a:lnTo>
                    <a:lnTo>
                      <a:pt x="1308100" y="1158875"/>
                    </a:lnTo>
                    <a:lnTo>
                      <a:pt x="1438275" y="1158875"/>
                    </a:lnTo>
                    <a:lnTo>
                      <a:pt x="1501775" y="1222375"/>
                    </a:lnTo>
                    <a:lnTo>
                      <a:pt x="1504950" y="1273175"/>
                    </a:lnTo>
                    <a:lnTo>
                      <a:pt x="1555750" y="1222375"/>
                    </a:lnTo>
                    <a:lnTo>
                      <a:pt x="1739900" y="1406525"/>
                    </a:lnTo>
                    <a:lnTo>
                      <a:pt x="1835150" y="1501775"/>
                    </a:lnTo>
                    <a:lnTo>
                      <a:pt x="1835150" y="1590675"/>
                    </a:lnTo>
                    <a:lnTo>
                      <a:pt x="1809750" y="1616075"/>
                    </a:lnTo>
                    <a:lnTo>
                      <a:pt x="1724025" y="1530350"/>
                    </a:lnTo>
                    <a:lnTo>
                      <a:pt x="1724025" y="1441450"/>
                    </a:lnTo>
                    <a:lnTo>
                      <a:pt x="1612900" y="1330325"/>
                    </a:lnTo>
                    <a:lnTo>
                      <a:pt x="1533525" y="1330325"/>
                    </a:lnTo>
                    <a:lnTo>
                      <a:pt x="1501775" y="1298575"/>
                    </a:lnTo>
                    <a:lnTo>
                      <a:pt x="1457325" y="1298575"/>
                    </a:lnTo>
                    <a:lnTo>
                      <a:pt x="1406525" y="1247775"/>
                    </a:lnTo>
                    <a:lnTo>
                      <a:pt x="1308100" y="1247775"/>
                    </a:lnTo>
                    <a:lnTo>
                      <a:pt x="1257300" y="1196975"/>
                    </a:lnTo>
                    <a:lnTo>
                      <a:pt x="1133475" y="1196975"/>
                    </a:lnTo>
                    <a:lnTo>
                      <a:pt x="1082675" y="1146175"/>
                    </a:lnTo>
                    <a:lnTo>
                      <a:pt x="1016000" y="1146175"/>
                    </a:lnTo>
                    <a:lnTo>
                      <a:pt x="949325" y="1212850"/>
                    </a:lnTo>
                    <a:lnTo>
                      <a:pt x="889000" y="1212850"/>
                    </a:lnTo>
                    <a:lnTo>
                      <a:pt x="831850" y="1270000"/>
                    </a:lnTo>
                    <a:lnTo>
                      <a:pt x="796925" y="1235075"/>
                    </a:lnTo>
                    <a:lnTo>
                      <a:pt x="796925" y="1206500"/>
                    </a:lnTo>
                    <a:lnTo>
                      <a:pt x="825500" y="1177925"/>
                    </a:lnTo>
                    <a:lnTo>
                      <a:pt x="825500" y="1146175"/>
                    </a:lnTo>
                    <a:lnTo>
                      <a:pt x="825500" y="1108075"/>
                    </a:lnTo>
                    <a:lnTo>
                      <a:pt x="666750" y="1266825"/>
                    </a:lnTo>
                    <a:lnTo>
                      <a:pt x="714375" y="1314450"/>
                    </a:lnTo>
                    <a:lnTo>
                      <a:pt x="631825" y="1397000"/>
                    </a:lnTo>
                    <a:lnTo>
                      <a:pt x="571500" y="1397000"/>
                    </a:lnTo>
                    <a:lnTo>
                      <a:pt x="339725" y="1628775"/>
                    </a:lnTo>
                    <a:lnTo>
                      <a:pt x="234950" y="1628775"/>
                    </a:lnTo>
                    <a:lnTo>
                      <a:pt x="333375" y="1530350"/>
                    </a:lnTo>
                    <a:lnTo>
                      <a:pt x="384175" y="1530350"/>
                    </a:lnTo>
                    <a:lnTo>
                      <a:pt x="384175" y="1470025"/>
                    </a:lnTo>
                    <a:lnTo>
                      <a:pt x="450850" y="1470025"/>
                    </a:lnTo>
                    <a:lnTo>
                      <a:pt x="527050" y="1393825"/>
                    </a:lnTo>
                    <a:lnTo>
                      <a:pt x="527050" y="1317625"/>
                    </a:lnTo>
                    <a:lnTo>
                      <a:pt x="307975" y="1317625"/>
                    </a:lnTo>
                    <a:lnTo>
                      <a:pt x="307975" y="1244600"/>
                    </a:lnTo>
                    <a:lnTo>
                      <a:pt x="269875" y="1206500"/>
                    </a:lnTo>
                    <a:lnTo>
                      <a:pt x="158750" y="1206500"/>
                    </a:lnTo>
                    <a:lnTo>
                      <a:pt x="158750" y="1082675"/>
                    </a:lnTo>
                    <a:lnTo>
                      <a:pt x="101600" y="1025525"/>
                    </a:lnTo>
                    <a:lnTo>
                      <a:pt x="146050" y="981075"/>
                    </a:lnTo>
                    <a:lnTo>
                      <a:pt x="212725" y="914400"/>
                    </a:lnTo>
                    <a:lnTo>
                      <a:pt x="298450" y="914400"/>
                    </a:lnTo>
                    <a:lnTo>
                      <a:pt x="339725" y="873125"/>
                    </a:lnTo>
                    <a:lnTo>
                      <a:pt x="339725" y="787400"/>
                    </a:lnTo>
                    <a:lnTo>
                      <a:pt x="98425" y="787400"/>
                    </a:lnTo>
                    <a:lnTo>
                      <a:pt x="57150" y="787400"/>
                    </a:lnTo>
                    <a:lnTo>
                      <a:pt x="57150" y="711200"/>
                    </a:lnTo>
                    <a:lnTo>
                      <a:pt x="0" y="654050"/>
                    </a:lnTo>
                    <a:lnTo>
                      <a:pt x="31750" y="622300"/>
                    </a:lnTo>
                    <a:lnTo>
                      <a:pt x="92075" y="622300"/>
                    </a:lnTo>
                    <a:lnTo>
                      <a:pt x="146050" y="568325"/>
                    </a:lnTo>
                    <a:lnTo>
                      <a:pt x="206375" y="568325"/>
                    </a:lnTo>
                    <a:lnTo>
                      <a:pt x="206375" y="612775"/>
                    </a:lnTo>
                    <a:lnTo>
                      <a:pt x="307975" y="612775"/>
                    </a:lnTo>
                    <a:lnTo>
                      <a:pt x="307975" y="501650"/>
                    </a:lnTo>
                    <a:lnTo>
                      <a:pt x="193675" y="501650"/>
                    </a:lnTo>
                    <a:lnTo>
                      <a:pt x="107950" y="415925"/>
                    </a:lnTo>
                    <a:lnTo>
                      <a:pt x="107950" y="377825"/>
                    </a:lnTo>
                    <a:cubicBezTo>
                      <a:pt x="107950" y="356627"/>
                      <a:pt x="108012" y="375707"/>
                      <a:pt x="104775" y="320675"/>
                    </a:cubicBezTo>
                    <a:lnTo>
                      <a:pt x="301625" y="123825"/>
                    </a:lnTo>
                    <a:lnTo>
                      <a:pt x="431800" y="123825"/>
                    </a:lnTo>
                    <a:lnTo>
                      <a:pt x="511175" y="44450"/>
                    </a:lnTo>
                    <a:cubicBezTo>
                      <a:pt x="529976" y="35050"/>
                      <a:pt x="517165" y="43614"/>
                      <a:pt x="52387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0A6B10E-BC39-4BCB-AB0B-5BD78640CA73}"/>
                </a:ext>
              </a:extLst>
            </p:cNvPr>
            <p:cNvSpPr/>
            <p:nvPr/>
          </p:nvSpPr>
          <p:spPr>
            <a:xfrm>
              <a:off x="276225" y="6095999"/>
              <a:ext cx="764381" cy="566738"/>
            </a:xfrm>
            <a:custGeom>
              <a:avLst/>
              <a:gdLst>
                <a:gd name="connsiteX0" fmla="*/ 607219 w 764381"/>
                <a:gd name="connsiteY0" fmla="*/ 333375 h 566738"/>
                <a:gd name="connsiteX1" fmla="*/ 702469 w 764381"/>
                <a:gd name="connsiteY1" fmla="*/ 333375 h 566738"/>
                <a:gd name="connsiteX2" fmla="*/ 728663 w 764381"/>
                <a:gd name="connsiteY2" fmla="*/ 359569 h 566738"/>
                <a:gd name="connsiteX3" fmla="*/ 728663 w 764381"/>
                <a:gd name="connsiteY3" fmla="*/ 411956 h 566738"/>
                <a:gd name="connsiteX4" fmla="*/ 764381 w 764381"/>
                <a:gd name="connsiteY4" fmla="*/ 457200 h 566738"/>
                <a:gd name="connsiteX5" fmla="*/ 654843 w 764381"/>
                <a:gd name="connsiteY5" fmla="*/ 566738 h 566738"/>
                <a:gd name="connsiteX6" fmla="*/ 607218 w 764381"/>
                <a:gd name="connsiteY6" fmla="*/ 519113 h 566738"/>
                <a:gd name="connsiteX7" fmla="*/ 607218 w 764381"/>
                <a:gd name="connsiteY7" fmla="*/ 473869 h 566738"/>
                <a:gd name="connsiteX8" fmla="*/ 573881 w 764381"/>
                <a:gd name="connsiteY8" fmla="*/ 440532 h 566738"/>
                <a:gd name="connsiteX9" fmla="*/ 607219 w 764381"/>
                <a:gd name="connsiteY9" fmla="*/ 407194 h 566738"/>
                <a:gd name="connsiteX10" fmla="*/ 426244 w 764381"/>
                <a:gd name="connsiteY10" fmla="*/ 173831 h 566738"/>
                <a:gd name="connsiteX11" fmla="*/ 495300 w 764381"/>
                <a:gd name="connsiteY11" fmla="*/ 173831 h 566738"/>
                <a:gd name="connsiteX12" fmla="*/ 531019 w 764381"/>
                <a:gd name="connsiteY12" fmla="*/ 209550 h 566738"/>
                <a:gd name="connsiteX13" fmla="*/ 602456 w 764381"/>
                <a:gd name="connsiteY13" fmla="*/ 238125 h 566738"/>
                <a:gd name="connsiteX14" fmla="*/ 552450 w 764381"/>
                <a:gd name="connsiteY14" fmla="*/ 288131 h 566738"/>
                <a:gd name="connsiteX15" fmla="*/ 511969 w 764381"/>
                <a:gd name="connsiteY15" fmla="*/ 247650 h 566738"/>
                <a:gd name="connsiteX16" fmla="*/ 476250 w 764381"/>
                <a:gd name="connsiteY16" fmla="*/ 247650 h 566738"/>
                <a:gd name="connsiteX17" fmla="*/ 426244 w 764381"/>
                <a:gd name="connsiteY17" fmla="*/ 197644 h 566738"/>
                <a:gd name="connsiteX18" fmla="*/ 300038 w 764381"/>
                <a:gd name="connsiteY18" fmla="*/ 78581 h 566738"/>
                <a:gd name="connsiteX19" fmla="*/ 323850 w 764381"/>
                <a:gd name="connsiteY19" fmla="*/ 130969 h 566738"/>
                <a:gd name="connsiteX20" fmla="*/ 323850 w 764381"/>
                <a:gd name="connsiteY20" fmla="*/ 164306 h 566738"/>
                <a:gd name="connsiteX21" fmla="*/ 254794 w 764381"/>
                <a:gd name="connsiteY21" fmla="*/ 164306 h 566738"/>
                <a:gd name="connsiteX22" fmla="*/ 254794 w 764381"/>
                <a:gd name="connsiteY22" fmla="*/ 123825 h 566738"/>
                <a:gd name="connsiteX23" fmla="*/ 33338 w 764381"/>
                <a:gd name="connsiteY23" fmla="*/ 0 h 566738"/>
                <a:gd name="connsiteX24" fmla="*/ 83344 w 764381"/>
                <a:gd name="connsiteY24" fmla="*/ 0 h 566738"/>
                <a:gd name="connsiteX25" fmla="*/ 40481 w 764381"/>
                <a:gd name="connsiteY25" fmla="*/ 73819 h 566738"/>
                <a:gd name="connsiteX26" fmla="*/ 0 w 764381"/>
                <a:gd name="connsiteY26" fmla="*/ 33338 h 566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4381" h="566738">
                  <a:moveTo>
                    <a:pt x="607219" y="333375"/>
                  </a:moveTo>
                  <a:lnTo>
                    <a:pt x="702469" y="333375"/>
                  </a:lnTo>
                  <a:lnTo>
                    <a:pt x="728663" y="359569"/>
                  </a:lnTo>
                  <a:lnTo>
                    <a:pt x="728663" y="411956"/>
                  </a:lnTo>
                  <a:lnTo>
                    <a:pt x="764381" y="457200"/>
                  </a:lnTo>
                  <a:lnTo>
                    <a:pt x="654843" y="566738"/>
                  </a:lnTo>
                  <a:lnTo>
                    <a:pt x="607218" y="519113"/>
                  </a:lnTo>
                  <a:lnTo>
                    <a:pt x="607218" y="473869"/>
                  </a:lnTo>
                  <a:lnTo>
                    <a:pt x="573881" y="440532"/>
                  </a:lnTo>
                  <a:lnTo>
                    <a:pt x="607219" y="407194"/>
                  </a:lnTo>
                  <a:close/>
                  <a:moveTo>
                    <a:pt x="426244" y="173831"/>
                  </a:moveTo>
                  <a:lnTo>
                    <a:pt x="495300" y="173831"/>
                  </a:lnTo>
                  <a:lnTo>
                    <a:pt x="531019" y="209550"/>
                  </a:lnTo>
                  <a:lnTo>
                    <a:pt x="602456" y="238125"/>
                  </a:lnTo>
                  <a:lnTo>
                    <a:pt x="552450" y="288131"/>
                  </a:lnTo>
                  <a:lnTo>
                    <a:pt x="511969" y="247650"/>
                  </a:lnTo>
                  <a:lnTo>
                    <a:pt x="476250" y="247650"/>
                  </a:lnTo>
                  <a:lnTo>
                    <a:pt x="426244" y="197644"/>
                  </a:lnTo>
                  <a:close/>
                  <a:moveTo>
                    <a:pt x="300038" y="78581"/>
                  </a:moveTo>
                  <a:lnTo>
                    <a:pt x="323850" y="130969"/>
                  </a:lnTo>
                  <a:lnTo>
                    <a:pt x="323850" y="164306"/>
                  </a:lnTo>
                  <a:lnTo>
                    <a:pt x="254794" y="164306"/>
                  </a:lnTo>
                  <a:lnTo>
                    <a:pt x="254794" y="123825"/>
                  </a:lnTo>
                  <a:close/>
                  <a:moveTo>
                    <a:pt x="33338" y="0"/>
                  </a:moveTo>
                  <a:lnTo>
                    <a:pt x="83344" y="0"/>
                  </a:lnTo>
                  <a:lnTo>
                    <a:pt x="40481" y="73819"/>
                  </a:lnTo>
                  <a:lnTo>
                    <a:pt x="0" y="33338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A3B197BD-EA9C-4010-A601-B2F5E754F89C}"/>
              </a:ext>
            </a:extLst>
          </p:cNvPr>
          <p:cNvGrpSpPr/>
          <p:nvPr/>
        </p:nvGrpSpPr>
        <p:grpSpPr>
          <a:xfrm>
            <a:off x="160886" y="1281159"/>
            <a:ext cx="9708164" cy="5376488"/>
            <a:chOff x="160886" y="1281159"/>
            <a:chExt cx="9708164" cy="5376488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61A4564-E248-4CF3-81B5-155BE4D5C12A}"/>
                </a:ext>
              </a:extLst>
            </p:cNvPr>
            <p:cNvSpPr txBox="1"/>
            <p:nvPr/>
          </p:nvSpPr>
          <p:spPr>
            <a:xfrm>
              <a:off x="8076337" y="1752856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メイン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765F9FB7-8800-4BF6-A740-D5B0BACCB6A9}"/>
                </a:ext>
              </a:extLst>
            </p:cNvPr>
            <p:cNvSpPr txBox="1"/>
            <p:nvPr/>
          </p:nvSpPr>
          <p:spPr>
            <a:xfrm>
              <a:off x="8658461" y="2595505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バーモント州</a:t>
              </a: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925A48EE-2EFC-4C9B-9E13-56B9771145FD}"/>
                </a:ext>
              </a:extLst>
            </p:cNvPr>
            <p:cNvSpPr txBox="1"/>
            <p:nvPr/>
          </p:nvSpPr>
          <p:spPr>
            <a:xfrm>
              <a:off x="1301035" y="3774043"/>
              <a:ext cx="6976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カリフォル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ニア州</a:t>
              </a: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50288174-161D-4506-9B9E-73ADBF93C76E}"/>
                </a:ext>
              </a:extLst>
            </p:cNvPr>
            <p:cNvSpPr txBox="1"/>
            <p:nvPr/>
          </p:nvSpPr>
          <p:spPr>
            <a:xfrm>
              <a:off x="1045771" y="2080687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オレゴン州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57A46B9A-CB3F-47BA-9F11-A5CFB421707E}"/>
                </a:ext>
              </a:extLst>
            </p:cNvPr>
            <p:cNvSpPr txBox="1"/>
            <p:nvPr/>
          </p:nvSpPr>
          <p:spPr>
            <a:xfrm>
              <a:off x="2503161" y="1451342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モンタナ州</a:t>
              </a: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B70C9D41-006E-4D2B-858C-0C50C2E501DF}"/>
                </a:ext>
              </a:extLst>
            </p:cNvPr>
            <p:cNvSpPr txBox="1"/>
            <p:nvPr/>
          </p:nvSpPr>
          <p:spPr>
            <a:xfrm>
              <a:off x="1893289" y="2241371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アイダホ州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46096C3D-0F15-4B53-940E-69FF7049B3E3}"/>
                </a:ext>
              </a:extLst>
            </p:cNvPr>
            <p:cNvSpPr txBox="1"/>
            <p:nvPr/>
          </p:nvSpPr>
          <p:spPr>
            <a:xfrm>
              <a:off x="1561762" y="3067278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ネバダ州</a:t>
              </a: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E62D740D-0371-4333-8559-C00083FB90C0}"/>
                </a:ext>
              </a:extLst>
            </p:cNvPr>
            <p:cNvSpPr txBox="1"/>
            <p:nvPr/>
          </p:nvSpPr>
          <p:spPr>
            <a:xfrm>
              <a:off x="2220833" y="4117073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アリゾナ州</a:t>
              </a: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EDE53F8B-E679-44B1-9A8C-B6954B65712C}"/>
                </a:ext>
              </a:extLst>
            </p:cNvPr>
            <p:cNvSpPr txBox="1"/>
            <p:nvPr/>
          </p:nvSpPr>
          <p:spPr>
            <a:xfrm>
              <a:off x="2703358" y="2358269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ワイオミング州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45582E5E-81C4-4035-B7CD-FC4215045B9C}"/>
                </a:ext>
              </a:extLst>
            </p:cNvPr>
            <p:cNvSpPr txBox="1"/>
            <p:nvPr/>
          </p:nvSpPr>
          <p:spPr>
            <a:xfrm>
              <a:off x="2324195" y="3181285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ユタ州</a:t>
              </a: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59BB1C53-10A8-4980-881C-9FE9706FEC9F}"/>
                </a:ext>
              </a:extLst>
            </p:cNvPr>
            <p:cNvSpPr txBox="1"/>
            <p:nvPr/>
          </p:nvSpPr>
          <p:spPr>
            <a:xfrm>
              <a:off x="3057961" y="3230664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コロラド州</a:t>
              </a: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8F12879B-E0A5-4612-B9A9-90374D59EFA9}"/>
                </a:ext>
              </a:extLst>
            </p:cNvPr>
            <p:cNvSpPr txBox="1"/>
            <p:nvPr/>
          </p:nvSpPr>
          <p:spPr>
            <a:xfrm>
              <a:off x="2990575" y="4074115"/>
              <a:ext cx="6976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メキシコ州</a:t>
              </a: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4E2736CF-306B-4658-BA1A-23DCE8F990F9}"/>
                </a:ext>
              </a:extLst>
            </p:cNvPr>
            <p:cNvSpPr txBox="1"/>
            <p:nvPr/>
          </p:nvSpPr>
          <p:spPr>
            <a:xfrm>
              <a:off x="4046823" y="331454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カンザス州</a:t>
              </a: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CDCBC95F-1BDD-43BC-8163-B63BB3371863}"/>
                </a:ext>
              </a:extLst>
            </p:cNvPr>
            <p:cNvSpPr txBox="1"/>
            <p:nvPr/>
          </p:nvSpPr>
          <p:spPr>
            <a:xfrm>
              <a:off x="3761038" y="2666815"/>
              <a:ext cx="8002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ネブラスカ州</a:t>
              </a: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40DF7576-2F26-4580-9E26-17CCB390DC97}"/>
                </a:ext>
              </a:extLst>
            </p:cNvPr>
            <p:cNvSpPr txBox="1"/>
            <p:nvPr/>
          </p:nvSpPr>
          <p:spPr>
            <a:xfrm>
              <a:off x="3879850" y="467795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テキサス州</a:t>
              </a: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5A6D3230-29D1-40D0-AE15-ACB7DA9C1C5F}"/>
                </a:ext>
              </a:extLst>
            </p:cNvPr>
            <p:cNvSpPr txBox="1"/>
            <p:nvPr/>
          </p:nvSpPr>
          <p:spPr>
            <a:xfrm>
              <a:off x="4108534" y="3882579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オクラホマ州</a:t>
              </a: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43DF01C9-E3A7-4345-A768-47FFA8B3959F}"/>
                </a:ext>
              </a:extLst>
            </p:cNvPr>
            <p:cNvSpPr txBox="1"/>
            <p:nvPr/>
          </p:nvSpPr>
          <p:spPr>
            <a:xfrm>
              <a:off x="5890442" y="210696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ミシガン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7545CD2D-C949-4A82-98A0-60207734DAF8}"/>
                </a:ext>
              </a:extLst>
            </p:cNvPr>
            <p:cNvSpPr txBox="1"/>
            <p:nvPr/>
          </p:nvSpPr>
          <p:spPr>
            <a:xfrm>
              <a:off x="8658461" y="2428075"/>
              <a:ext cx="121058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ニューハンプシャー州</a:t>
              </a: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01DF302B-DBA6-44CB-8EAD-90E0EACB9C38}"/>
                </a:ext>
              </a:extLst>
            </p:cNvPr>
            <p:cNvSpPr txBox="1"/>
            <p:nvPr/>
          </p:nvSpPr>
          <p:spPr>
            <a:xfrm>
              <a:off x="8658461" y="2769915"/>
              <a:ext cx="11079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マサチューセッツ州</a:t>
              </a: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F96C18C0-2516-4C3E-BE2B-D7F490C574EA}"/>
                </a:ext>
              </a:extLst>
            </p:cNvPr>
            <p:cNvSpPr txBox="1"/>
            <p:nvPr/>
          </p:nvSpPr>
          <p:spPr>
            <a:xfrm>
              <a:off x="8658461" y="2929167"/>
              <a:ext cx="11079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ロードアイランド州</a:t>
              </a: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C530CDB0-FC5E-488D-9FDD-C0A618806890}"/>
                </a:ext>
              </a:extLst>
            </p:cNvPr>
            <p:cNvSpPr txBox="1"/>
            <p:nvPr/>
          </p:nvSpPr>
          <p:spPr>
            <a:xfrm>
              <a:off x="8658461" y="3088139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コネチカット州</a:t>
              </a: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B917B171-A6EE-4C0D-8BA4-1ACC320C6FD9}"/>
                </a:ext>
              </a:extLst>
            </p:cNvPr>
            <p:cNvSpPr txBox="1"/>
            <p:nvPr/>
          </p:nvSpPr>
          <p:spPr>
            <a:xfrm>
              <a:off x="4573177" y="1755492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ミネソタ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EDC079DA-9B2B-4DE9-AF41-EB8F44FB910B}"/>
                </a:ext>
              </a:extLst>
            </p:cNvPr>
            <p:cNvSpPr txBox="1"/>
            <p:nvPr/>
          </p:nvSpPr>
          <p:spPr>
            <a:xfrm>
              <a:off x="4698405" y="2578289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アイオワ州</a:t>
              </a: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6709830-7755-4115-B17E-92DE8F399A17}"/>
                </a:ext>
              </a:extLst>
            </p:cNvPr>
            <p:cNvSpPr txBox="1"/>
            <p:nvPr/>
          </p:nvSpPr>
          <p:spPr>
            <a:xfrm>
              <a:off x="4812738" y="3320504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ミズーリ州</a:t>
              </a: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3FFCE1A5-2E45-4364-85A9-6FA4BE60BD57}"/>
                </a:ext>
              </a:extLst>
            </p:cNvPr>
            <p:cNvSpPr txBox="1"/>
            <p:nvPr/>
          </p:nvSpPr>
          <p:spPr>
            <a:xfrm>
              <a:off x="5204669" y="1992377"/>
              <a:ext cx="6976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ウィスコン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シン州</a:t>
              </a: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BC997431-67EE-43D6-AF40-26FB03995DD1}"/>
                </a:ext>
              </a:extLst>
            </p:cNvPr>
            <p:cNvSpPr txBox="1"/>
            <p:nvPr/>
          </p:nvSpPr>
          <p:spPr>
            <a:xfrm>
              <a:off x="4877667" y="3981270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アーカン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ソー州</a:t>
              </a: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6713438A-2E1F-4BC9-8990-6141E3AA8B62}"/>
                </a:ext>
              </a:extLst>
            </p:cNvPr>
            <p:cNvSpPr txBox="1"/>
            <p:nvPr/>
          </p:nvSpPr>
          <p:spPr>
            <a:xfrm>
              <a:off x="4871025" y="4903057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ルイジアナ州</a:t>
              </a: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3AA01FAD-629C-4668-AD8E-15A34852EB65}"/>
                </a:ext>
              </a:extLst>
            </p:cNvPr>
            <p:cNvSpPr txBox="1"/>
            <p:nvPr/>
          </p:nvSpPr>
          <p:spPr>
            <a:xfrm>
              <a:off x="5603749" y="3859561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テネシー州</a:t>
              </a: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623A00BF-1592-4B33-B926-A6061DFF5FC3}"/>
                </a:ext>
              </a:extLst>
            </p:cNvPr>
            <p:cNvSpPr txBox="1"/>
            <p:nvPr/>
          </p:nvSpPr>
          <p:spPr>
            <a:xfrm>
              <a:off x="6576610" y="3780068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ノース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カロライナ州</a:t>
              </a:r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48FF18EA-B4FF-4476-9A81-C2C450828DE6}"/>
                </a:ext>
              </a:extLst>
            </p:cNvPr>
            <p:cNvSpPr txBox="1"/>
            <p:nvPr/>
          </p:nvSpPr>
          <p:spPr>
            <a:xfrm>
              <a:off x="6170065" y="4441464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ジョー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ジア州</a:t>
              </a: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5BB43EC2-3AFE-4B4D-9B2C-CE3B2528EB67}"/>
                </a:ext>
              </a:extLst>
            </p:cNvPr>
            <p:cNvSpPr txBox="1"/>
            <p:nvPr/>
          </p:nvSpPr>
          <p:spPr>
            <a:xfrm>
              <a:off x="5245811" y="435378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ミシ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シッピ州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ACEE047D-341C-47E4-8180-3A418E32FD06}"/>
                </a:ext>
              </a:extLst>
            </p:cNvPr>
            <p:cNvSpPr txBox="1"/>
            <p:nvPr/>
          </p:nvSpPr>
          <p:spPr>
            <a:xfrm>
              <a:off x="5650374" y="4399712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アラバマ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F8BCF3B3-BA83-4BB4-BDBD-01D70770FEE8}"/>
                </a:ext>
              </a:extLst>
            </p:cNvPr>
            <p:cNvSpPr txBox="1"/>
            <p:nvPr/>
          </p:nvSpPr>
          <p:spPr>
            <a:xfrm>
              <a:off x="6286043" y="5364069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フロリダ州</a:t>
              </a: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7D2DB127-F4B3-4354-B6D0-944868446814}"/>
                </a:ext>
              </a:extLst>
            </p:cNvPr>
            <p:cNvSpPr txBox="1"/>
            <p:nvPr/>
          </p:nvSpPr>
          <p:spPr>
            <a:xfrm>
              <a:off x="5294132" y="2916145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イリノイ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3092F19D-F775-40B7-A5D8-3DA0D86E6A91}"/>
                </a:ext>
              </a:extLst>
            </p:cNvPr>
            <p:cNvSpPr txBox="1"/>
            <p:nvPr/>
          </p:nvSpPr>
          <p:spPr>
            <a:xfrm>
              <a:off x="5736380" y="2945410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インディ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アナ州</a:t>
              </a: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052B0EE3-1480-4161-85B5-7D7C0429DB47}"/>
                </a:ext>
              </a:extLst>
            </p:cNvPr>
            <p:cNvSpPr txBox="1"/>
            <p:nvPr/>
          </p:nvSpPr>
          <p:spPr>
            <a:xfrm>
              <a:off x="5739335" y="3492806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ケンタッキー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C9DC85AB-E462-4C6D-B0F0-E8953BB35FD3}"/>
                </a:ext>
              </a:extLst>
            </p:cNvPr>
            <p:cNvSpPr txBox="1"/>
            <p:nvPr/>
          </p:nvSpPr>
          <p:spPr>
            <a:xfrm>
              <a:off x="6184236" y="285533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オハイオ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州</a:t>
              </a: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8A0ACB81-726E-4889-8664-96BD1E519DFD}"/>
                </a:ext>
              </a:extLst>
            </p:cNvPr>
            <p:cNvSpPr txBox="1"/>
            <p:nvPr/>
          </p:nvSpPr>
          <p:spPr>
            <a:xfrm>
              <a:off x="7098856" y="2330191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ヨーク州</a:t>
              </a: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214E2C38-FDCA-4EE7-8E9E-877250F7B367}"/>
                </a:ext>
              </a:extLst>
            </p:cNvPr>
            <p:cNvSpPr txBox="1"/>
            <p:nvPr/>
          </p:nvSpPr>
          <p:spPr>
            <a:xfrm>
              <a:off x="8056131" y="3286356"/>
              <a:ext cx="11079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ニュージャージー州</a:t>
              </a: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4329AC45-7243-4ECD-9E24-6DFB2E1869DF}"/>
                </a:ext>
              </a:extLst>
            </p:cNvPr>
            <p:cNvSpPr txBox="1"/>
            <p:nvPr/>
          </p:nvSpPr>
          <p:spPr>
            <a:xfrm>
              <a:off x="6834674" y="2762445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ペンシル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ベニア州</a:t>
              </a: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C82317EB-3E91-4D0B-BC9B-2C5609797C5B}"/>
                </a:ext>
              </a:extLst>
            </p:cNvPr>
            <p:cNvSpPr txBox="1"/>
            <p:nvPr/>
          </p:nvSpPr>
          <p:spPr>
            <a:xfrm>
              <a:off x="8056131" y="3456458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デラウェア州</a:t>
              </a: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DD7A094E-ADB8-45E6-9A57-8DD5FAE0E255}"/>
                </a:ext>
              </a:extLst>
            </p:cNvPr>
            <p:cNvSpPr txBox="1"/>
            <p:nvPr/>
          </p:nvSpPr>
          <p:spPr>
            <a:xfrm>
              <a:off x="6575368" y="3608825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バージニア州</a:t>
              </a: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66955788-611C-4952-A69A-63064B57A007}"/>
                </a:ext>
              </a:extLst>
            </p:cNvPr>
            <p:cNvSpPr txBox="1"/>
            <p:nvPr/>
          </p:nvSpPr>
          <p:spPr>
            <a:xfrm>
              <a:off x="8056131" y="3637204"/>
              <a:ext cx="9028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メリーランド州</a:t>
              </a: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0A8964A0-D0A7-4113-8438-61FE5F08A419}"/>
                </a:ext>
              </a:extLst>
            </p:cNvPr>
            <p:cNvSpPr txBox="1"/>
            <p:nvPr/>
          </p:nvSpPr>
          <p:spPr>
            <a:xfrm>
              <a:off x="6341796" y="323655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ウェスト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バージニア州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2AD407F7-31F9-4DB4-8CF6-988EF4A63A42}"/>
                </a:ext>
              </a:extLst>
            </p:cNvPr>
            <p:cNvSpPr txBox="1"/>
            <p:nvPr/>
          </p:nvSpPr>
          <p:spPr>
            <a:xfrm>
              <a:off x="8326941" y="5213602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アラスカ州</a:t>
              </a: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0CE0709E-9B23-4229-93C0-404E800F2270}"/>
                </a:ext>
              </a:extLst>
            </p:cNvPr>
            <p:cNvSpPr txBox="1"/>
            <p:nvPr/>
          </p:nvSpPr>
          <p:spPr>
            <a:xfrm>
              <a:off x="160886" y="6442203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ハワイ州</a:t>
              </a: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DEA8408E-9031-4A14-B3F0-5A7CB4E58127}"/>
                </a:ext>
              </a:extLst>
            </p:cNvPr>
            <p:cNvSpPr txBox="1"/>
            <p:nvPr/>
          </p:nvSpPr>
          <p:spPr>
            <a:xfrm>
              <a:off x="6519106" y="4140663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サウス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カロ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ライナ州</a:t>
              </a: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8932FC7D-A293-4EBF-AC1C-2F823F661C0D}"/>
                </a:ext>
              </a:extLst>
            </p:cNvPr>
            <p:cNvSpPr/>
            <p:nvPr/>
          </p:nvSpPr>
          <p:spPr>
            <a:xfrm>
              <a:off x="7991475" y="2250439"/>
              <a:ext cx="1809750" cy="339725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0" h="339725">
                  <a:moveTo>
                    <a:pt x="0" y="0"/>
                  </a:moveTo>
                  <a:lnTo>
                    <a:pt x="714375" y="339725"/>
                  </a:lnTo>
                  <a:lnTo>
                    <a:pt x="1809750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ECDA0C23-4F8B-4812-8D27-8BE3C150D43F}"/>
                </a:ext>
              </a:extLst>
            </p:cNvPr>
            <p:cNvSpPr/>
            <p:nvPr/>
          </p:nvSpPr>
          <p:spPr>
            <a:xfrm>
              <a:off x="7791449" y="2310764"/>
              <a:ext cx="1614358" cy="446088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229438"/>
                <a:gd name="connsiteY0" fmla="*/ 0 h 339725"/>
                <a:gd name="connsiteX1" fmla="*/ 714375 w 1229438"/>
                <a:gd name="connsiteY1" fmla="*/ 339725 h 339725"/>
                <a:gd name="connsiteX2" fmla="*/ 1229438 w 1229438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9438" h="339725">
                  <a:moveTo>
                    <a:pt x="0" y="0"/>
                  </a:moveTo>
                  <a:lnTo>
                    <a:pt x="714375" y="339725"/>
                  </a:lnTo>
                  <a:lnTo>
                    <a:pt x="1229438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443F2CD3-80FD-4826-8BF2-571D86EC4833}"/>
                </a:ext>
              </a:extLst>
            </p:cNvPr>
            <p:cNvSpPr/>
            <p:nvPr/>
          </p:nvSpPr>
          <p:spPr>
            <a:xfrm>
              <a:off x="7978774" y="2596514"/>
              <a:ext cx="1738313" cy="339725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738313"/>
                <a:gd name="connsiteY0" fmla="*/ 0 h 339725"/>
                <a:gd name="connsiteX1" fmla="*/ 714375 w 1738313"/>
                <a:gd name="connsiteY1" fmla="*/ 339725 h 339725"/>
                <a:gd name="connsiteX2" fmla="*/ 1738313 w 1738313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8313" h="339725">
                  <a:moveTo>
                    <a:pt x="0" y="0"/>
                  </a:moveTo>
                  <a:lnTo>
                    <a:pt x="714375" y="339725"/>
                  </a:lnTo>
                  <a:lnTo>
                    <a:pt x="1738313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823A19A4-A244-4958-A7D9-4FA992D5A209}"/>
                </a:ext>
              </a:extLst>
            </p:cNvPr>
            <p:cNvSpPr/>
            <p:nvPr/>
          </p:nvSpPr>
          <p:spPr>
            <a:xfrm>
              <a:off x="8000999" y="2745739"/>
              <a:ext cx="1721643" cy="339725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721643"/>
                <a:gd name="connsiteY0" fmla="*/ 0 h 339725"/>
                <a:gd name="connsiteX1" fmla="*/ 714375 w 1721643"/>
                <a:gd name="connsiteY1" fmla="*/ 339725 h 339725"/>
                <a:gd name="connsiteX2" fmla="*/ 1721643 w 1721643"/>
                <a:gd name="connsiteY2" fmla="*/ 33972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1643" h="339725">
                  <a:moveTo>
                    <a:pt x="0" y="0"/>
                  </a:moveTo>
                  <a:lnTo>
                    <a:pt x="714375" y="339725"/>
                  </a:lnTo>
                  <a:lnTo>
                    <a:pt x="1721643" y="339725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1A6A6E42-7AE8-4D4B-BE4B-8F7A7C982DA0}"/>
                </a:ext>
              </a:extLst>
            </p:cNvPr>
            <p:cNvSpPr/>
            <p:nvPr/>
          </p:nvSpPr>
          <p:spPr>
            <a:xfrm>
              <a:off x="7826374" y="2809239"/>
              <a:ext cx="1694531" cy="436553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8682" h="339725">
                  <a:moveTo>
                    <a:pt x="0" y="0"/>
                  </a:moveTo>
                  <a:lnTo>
                    <a:pt x="714375" y="339725"/>
                  </a:lnTo>
                  <a:lnTo>
                    <a:pt x="1318682" y="337872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49E4756E-BFFA-46BF-8FDD-2A266C37698B}"/>
                </a:ext>
              </a:extLst>
            </p:cNvPr>
            <p:cNvSpPr/>
            <p:nvPr/>
          </p:nvSpPr>
          <p:spPr>
            <a:xfrm>
              <a:off x="7538245" y="3166428"/>
              <a:ext cx="1560908" cy="282502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  <a:gd name="connsiteX0" fmla="*/ 0 w 2086125"/>
                <a:gd name="connsiteY0" fmla="*/ 0 h 339725"/>
                <a:gd name="connsiteX1" fmla="*/ 714375 w 2086125"/>
                <a:gd name="connsiteY1" fmla="*/ 339725 h 339725"/>
                <a:gd name="connsiteX2" fmla="*/ 2086125 w 2086125"/>
                <a:gd name="connsiteY2" fmla="*/ 326417 h 339725"/>
                <a:gd name="connsiteX0" fmla="*/ 0 w 1857038"/>
                <a:gd name="connsiteY0" fmla="*/ 0 h 339725"/>
                <a:gd name="connsiteX1" fmla="*/ 714375 w 1857038"/>
                <a:gd name="connsiteY1" fmla="*/ 339725 h 339725"/>
                <a:gd name="connsiteX2" fmla="*/ 1857038 w 1857038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7083" h="339725">
                  <a:moveTo>
                    <a:pt x="0" y="0"/>
                  </a:moveTo>
                  <a:lnTo>
                    <a:pt x="714375" y="339725"/>
                  </a:lnTo>
                  <a:lnTo>
                    <a:pt x="1877083" y="326417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E207B3F5-9877-4EC6-8C53-729C22639028}"/>
                </a:ext>
              </a:extLst>
            </p:cNvPr>
            <p:cNvSpPr/>
            <p:nvPr/>
          </p:nvSpPr>
          <p:spPr>
            <a:xfrm>
              <a:off x="7473951" y="3337878"/>
              <a:ext cx="1398983" cy="282502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  <a:gd name="connsiteX0" fmla="*/ 0 w 2086125"/>
                <a:gd name="connsiteY0" fmla="*/ 0 h 339725"/>
                <a:gd name="connsiteX1" fmla="*/ 714375 w 2086125"/>
                <a:gd name="connsiteY1" fmla="*/ 339725 h 339725"/>
                <a:gd name="connsiteX2" fmla="*/ 2086125 w 2086125"/>
                <a:gd name="connsiteY2" fmla="*/ 326417 h 339725"/>
                <a:gd name="connsiteX0" fmla="*/ 0 w 1857038"/>
                <a:gd name="connsiteY0" fmla="*/ 0 h 339725"/>
                <a:gd name="connsiteX1" fmla="*/ 714375 w 1857038"/>
                <a:gd name="connsiteY1" fmla="*/ 339725 h 339725"/>
                <a:gd name="connsiteX2" fmla="*/ 1857038 w 1857038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679495"/>
                <a:gd name="connsiteY0" fmla="*/ 0 h 339725"/>
                <a:gd name="connsiteX1" fmla="*/ 714375 w 1679495"/>
                <a:gd name="connsiteY1" fmla="*/ 339725 h 339725"/>
                <a:gd name="connsiteX2" fmla="*/ 1679495 w 1679495"/>
                <a:gd name="connsiteY2" fmla="*/ 326417 h 339725"/>
                <a:gd name="connsiteX0" fmla="*/ 0 w 1682358"/>
                <a:gd name="connsiteY0" fmla="*/ 0 h 339725"/>
                <a:gd name="connsiteX1" fmla="*/ 714375 w 1682358"/>
                <a:gd name="connsiteY1" fmla="*/ 339725 h 339725"/>
                <a:gd name="connsiteX2" fmla="*/ 1682358 w 1682358"/>
                <a:gd name="connsiteY2" fmla="*/ 332144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2358" h="339725">
                  <a:moveTo>
                    <a:pt x="0" y="0"/>
                  </a:moveTo>
                  <a:lnTo>
                    <a:pt x="714375" y="339725"/>
                  </a:lnTo>
                  <a:lnTo>
                    <a:pt x="1682358" y="332144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A7492C6B-050C-4606-A00C-171E77160372}"/>
                </a:ext>
              </a:extLst>
            </p:cNvPr>
            <p:cNvSpPr/>
            <p:nvPr/>
          </p:nvSpPr>
          <p:spPr>
            <a:xfrm>
              <a:off x="7290594" y="3392646"/>
              <a:ext cx="1631135" cy="403817"/>
            </a:xfrm>
            <a:custGeom>
              <a:avLst/>
              <a:gdLst>
                <a:gd name="connsiteX0" fmla="*/ 0 w 1809750"/>
                <a:gd name="connsiteY0" fmla="*/ 0 h 339725"/>
                <a:gd name="connsiteX1" fmla="*/ 714375 w 1809750"/>
                <a:gd name="connsiteY1" fmla="*/ 339725 h 339725"/>
                <a:gd name="connsiteX2" fmla="*/ 1809750 w 1809750"/>
                <a:gd name="connsiteY2" fmla="*/ 339725 h 339725"/>
                <a:gd name="connsiteX0" fmla="*/ 0 w 1342772"/>
                <a:gd name="connsiteY0" fmla="*/ 0 h 343432"/>
                <a:gd name="connsiteX1" fmla="*/ 714375 w 1342772"/>
                <a:gd name="connsiteY1" fmla="*/ 339725 h 343432"/>
                <a:gd name="connsiteX2" fmla="*/ 1342772 w 1342772"/>
                <a:gd name="connsiteY2" fmla="*/ 343432 h 343432"/>
                <a:gd name="connsiteX0" fmla="*/ 0 w 1342772"/>
                <a:gd name="connsiteY0" fmla="*/ 0 h 345285"/>
                <a:gd name="connsiteX1" fmla="*/ 714375 w 1342772"/>
                <a:gd name="connsiteY1" fmla="*/ 339725 h 345285"/>
                <a:gd name="connsiteX2" fmla="*/ 1342772 w 1342772"/>
                <a:gd name="connsiteY2" fmla="*/ 345285 h 345285"/>
                <a:gd name="connsiteX0" fmla="*/ 0 w 1287180"/>
                <a:gd name="connsiteY0" fmla="*/ 0 h 341578"/>
                <a:gd name="connsiteX1" fmla="*/ 714375 w 1287180"/>
                <a:gd name="connsiteY1" fmla="*/ 339725 h 341578"/>
                <a:gd name="connsiteX2" fmla="*/ 1287180 w 1287180"/>
                <a:gd name="connsiteY2" fmla="*/ 341578 h 341578"/>
                <a:gd name="connsiteX0" fmla="*/ 0 w 1318682"/>
                <a:gd name="connsiteY0" fmla="*/ 0 h 339725"/>
                <a:gd name="connsiteX1" fmla="*/ 714375 w 1318682"/>
                <a:gd name="connsiteY1" fmla="*/ 339725 h 339725"/>
                <a:gd name="connsiteX2" fmla="*/ 1318682 w 1318682"/>
                <a:gd name="connsiteY2" fmla="*/ 337872 h 339725"/>
                <a:gd name="connsiteX0" fmla="*/ 0 w 2086125"/>
                <a:gd name="connsiteY0" fmla="*/ 0 h 339725"/>
                <a:gd name="connsiteX1" fmla="*/ 714375 w 2086125"/>
                <a:gd name="connsiteY1" fmla="*/ 339725 h 339725"/>
                <a:gd name="connsiteX2" fmla="*/ 2086125 w 2086125"/>
                <a:gd name="connsiteY2" fmla="*/ 326417 h 339725"/>
                <a:gd name="connsiteX0" fmla="*/ 0 w 1857038"/>
                <a:gd name="connsiteY0" fmla="*/ 0 h 339725"/>
                <a:gd name="connsiteX1" fmla="*/ 714375 w 1857038"/>
                <a:gd name="connsiteY1" fmla="*/ 339725 h 339725"/>
                <a:gd name="connsiteX2" fmla="*/ 1857038 w 1857038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877083"/>
                <a:gd name="connsiteY0" fmla="*/ 0 h 339725"/>
                <a:gd name="connsiteX1" fmla="*/ 714375 w 1877083"/>
                <a:gd name="connsiteY1" fmla="*/ 339725 h 339725"/>
                <a:gd name="connsiteX2" fmla="*/ 1877083 w 1877083"/>
                <a:gd name="connsiteY2" fmla="*/ 326417 h 339725"/>
                <a:gd name="connsiteX0" fmla="*/ 0 w 1372249"/>
                <a:gd name="connsiteY0" fmla="*/ 0 h 339725"/>
                <a:gd name="connsiteX1" fmla="*/ 714375 w 1372249"/>
                <a:gd name="connsiteY1" fmla="*/ 339725 h 339725"/>
                <a:gd name="connsiteX2" fmla="*/ 1372249 w 1372249"/>
                <a:gd name="connsiteY2" fmla="*/ 332427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2249" h="339725">
                  <a:moveTo>
                    <a:pt x="0" y="0"/>
                  </a:moveTo>
                  <a:lnTo>
                    <a:pt x="714375" y="339725"/>
                  </a:lnTo>
                  <a:lnTo>
                    <a:pt x="1372249" y="332427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DCF2F278-571D-495D-BA83-35687D9E299D}"/>
                </a:ext>
              </a:extLst>
            </p:cNvPr>
            <p:cNvSpPr txBox="1"/>
            <p:nvPr/>
          </p:nvSpPr>
          <p:spPr>
            <a:xfrm>
              <a:off x="993560" y="1305286"/>
              <a:ext cx="8002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ワシントン州</a:t>
              </a:r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6F8328BE-E593-46A7-B6D3-A7FDFCFD4E1C}"/>
                </a:ext>
              </a:extLst>
            </p:cNvPr>
            <p:cNvSpPr txBox="1"/>
            <p:nvPr/>
          </p:nvSpPr>
          <p:spPr>
            <a:xfrm>
              <a:off x="3805854" y="128115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ノース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ダコタ州</a:t>
              </a:r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0CF0FB31-54BB-415F-9460-6EECF04AE691}"/>
                </a:ext>
              </a:extLst>
            </p:cNvPr>
            <p:cNvSpPr txBox="1"/>
            <p:nvPr/>
          </p:nvSpPr>
          <p:spPr>
            <a:xfrm>
              <a:off x="3805854" y="195195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サウス</a:t>
              </a:r>
              <a:endPara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ダゴタ州</a:t>
              </a:r>
            </a:p>
          </p:txBody>
        </p:sp>
      </p:grp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B12F8348-A1CC-4B9A-B8FD-85D702F03A18}"/>
              </a:ext>
            </a:extLst>
          </p:cNvPr>
          <p:cNvSpPr txBox="1"/>
          <p:nvPr/>
        </p:nvSpPr>
        <p:spPr>
          <a:xfrm>
            <a:off x="9289731" y="5297189"/>
            <a:ext cx="492444" cy="214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カナダ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383AB48A-C6F7-44C0-BAFB-AC52C8DEA7A1}"/>
              </a:ext>
            </a:extLst>
          </p:cNvPr>
          <p:cNvSpPr txBox="1"/>
          <p:nvPr/>
        </p:nvSpPr>
        <p:spPr>
          <a:xfrm>
            <a:off x="4726358" y="388759"/>
            <a:ext cx="492444" cy="214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カナダ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206344A5-9970-48BA-8374-66D3A73D3DB3}"/>
              </a:ext>
            </a:extLst>
          </p:cNvPr>
          <p:cNvSpPr txBox="1"/>
          <p:nvPr/>
        </p:nvSpPr>
        <p:spPr>
          <a:xfrm>
            <a:off x="3445809" y="5881388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メキシコ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DC870712-EF17-4BEB-B382-5F9F1657E139}"/>
              </a:ext>
            </a:extLst>
          </p:cNvPr>
          <p:cNvSpPr txBox="1"/>
          <p:nvPr/>
        </p:nvSpPr>
        <p:spPr>
          <a:xfrm>
            <a:off x="6145878" y="6597380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キューバ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8B77F708-E2E9-4B40-B225-300443450392}"/>
              </a:ext>
            </a:extLst>
          </p:cNvPr>
          <p:cNvSpPr txBox="1"/>
          <p:nvPr/>
        </p:nvSpPr>
        <p:spPr>
          <a:xfrm>
            <a:off x="207372" y="192143"/>
            <a:ext cx="3352201" cy="400110"/>
          </a:xfrm>
          <a:prstGeom prst="rect">
            <a:avLst/>
          </a:prstGeom>
          <a:solidFill>
            <a:schemeClr val="tx1"/>
          </a:solidFill>
          <a:ln w="63500" cmpd="thickThin">
            <a:noFill/>
            <a:extLst>
              <a:ext uri="{C807C97D-BFC1-408E-A445-0C87EB9F89A2}">
                <ask:lineSketchStyleProps xmlns:ask="http://schemas.microsoft.com/office/drawing/2018/sketchyshapes" sd="3559321221">
                  <a:custGeom>
                    <a:avLst/>
                    <a:gdLst>
                      <a:gd name="connsiteX0" fmla="*/ 0 w 3352201"/>
                      <a:gd name="connsiteY0" fmla="*/ 0 h 400110"/>
                      <a:gd name="connsiteX1" fmla="*/ 458134 w 3352201"/>
                      <a:gd name="connsiteY1" fmla="*/ 0 h 400110"/>
                      <a:gd name="connsiteX2" fmla="*/ 1083878 w 3352201"/>
                      <a:gd name="connsiteY2" fmla="*/ 0 h 400110"/>
                      <a:gd name="connsiteX3" fmla="*/ 1609056 w 3352201"/>
                      <a:gd name="connsiteY3" fmla="*/ 0 h 400110"/>
                      <a:gd name="connsiteX4" fmla="*/ 2134235 w 3352201"/>
                      <a:gd name="connsiteY4" fmla="*/ 0 h 400110"/>
                      <a:gd name="connsiteX5" fmla="*/ 2625891 w 3352201"/>
                      <a:gd name="connsiteY5" fmla="*/ 0 h 400110"/>
                      <a:gd name="connsiteX6" fmla="*/ 3352201 w 3352201"/>
                      <a:gd name="connsiteY6" fmla="*/ 0 h 400110"/>
                      <a:gd name="connsiteX7" fmla="*/ 3352201 w 3352201"/>
                      <a:gd name="connsiteY7" fmla="*/ 400110 h 400110"/>
                      <a:gd name="connsiteX8" fmla="*/ 2793501 w 3352201"/>
                      <a:gd name="connsiteY8" fmla="*/ 400110 h 400110"/>
                      <a:gd name="connsiteX9" fmla="*/ 2201279 w 3352201"/>
                      <a:gd name="connsiteY9" fmla="*/ 400110 h 400110"/>
                      <a:gd name="connsiteX10" fmla="*/ 1743145 w 3352201"/>
                      <a:gd name="connsiteY10" fmla="*/ 400110 h 400110"/>
                      <a:gd name="connsiteX11" fmla="*/ 1117400 w 3352201"/>
                      <a:gd name="connsiteY11" fmla="*/ 400110 h 400110"/>
                      <a:gd name="connsiteX12" fmla="*/ 558700 w 3352201"/>
                      <a:gd name="connsiteY12" fmla="*/ 400110 h 400110"/>
                      <a:gd name="connsiteX13" fmla="*/ 0 w 3352201"/>
                      <a:gd name="connsiteY13" fmla="*/ 400110 h 400110"/>
                      <a:gd name="connsiteX14" fmla="*/ 0 w 3352201"/>
                      <a:gd name="connsiteY14" fmla="*/ 0 h 400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352201" h="400110" fill="none" extrusionOk="0">
                        <a:moveTo>
                          <a:pt x="0" y="0"/>
                        </a:moveTo>
                        <a:cubicBezTo>
                          <a:pt x="166015" y="-15968"/>
                          <a:pt x="294039" y="47636"/>
                          <a:pt x="458134" y="0"/>
                        </a:cubicBezTo>
                        <a:cubicBezTo>
                          <a:pt x="622229" y="-47636"/>
                          <a:pt x="897078" y="39351"/>
                          <a:pt x="1083878" y="0"/>
                        </a:cubicBezTo>
                        <a:cubicBezTo>
                          <a:pt x="1270678" y="-39351"/>
                          <a:pt x="1397784" y="62748"/>
                          <a:pt x="1609056" y="0"/>
                        </a:cubicBezTo>
                        <a:cubicBezTo>
                          <a:pt x="1820328" y="-62748"/>
                          <a:pt x="2018848" y="19906"/>
                          <a:pt x="2134235" y="0"/>
                        </a:cubicBezTo>
                        <a:cubicBezTo>
                          <a:pt x="2249622" y="-19906"/>
                          <a:pt x="2519083" y="9685"/>
                          <a:pt x="2625891" y="0"/>
                        </a:cubicBezTo>
                        <a:cubicBezTo>
                          <a:pt x="2732699" y="-9685"/>
                          <a:pt x="3032262" y="50567"/>
                          <a:pt x="3352201" y="0"/>
                        </a:cubicBezTo>
                        <a:cubicBezTo>
                          <a:pt x="3381402" y="173257"/>
                          <a:pt x="3313063" y="256070"/>
                          <a:pt x="3352201" y="400110"/>
                        </a:cubicBezTo>
                        <a:cubicBezTo>
                          <a:pt x="3210251" y="426615"/>
                          <a:pt x="2945630" y="356069"/>
                          <a:pt x="2793501" y="400110"/>
                        </a:cubicBezTo>
                        <a:cubicBezTo>
                          <a:pt x="2641372" y="444151"/>
                          <a:pt x="2398314" y="358923"/>
                          <a:pt x="2201279" y="400110"/>
                        </a:cubicBezTo>
                        <a:cubicBezTo>
                          <a:pt x="2004244" y="441297"/>
                          <a:pt x="1881699" y="346281"/>
                          <a:pt x="1743145" y="400110"/>
                        </a:cubicBezTo>
                        <a:cubicBezTo>
                          <a:pt x="1604591" y="453939"/>
                          <a:pt x="1419194" y="378502"/>
                          <a:pt x="1117400" y="400110"/>
                        </a:cubicBezTo>
                        <a:cubicBezTo>
                          <a:pt x="815606" y="421718"/>
                          <a:pt x="778472" y="382151"/>
                          <a:pt x="558700" y="400110"/>
                        </a:cubicBezTo>
                        <a:cubicBezTo>
                          <a:pt x="338928" y="418069"/>
                          <a:pt x="253007" y="370160"/>
                          <a:pt x="0" y="400110"/>
                        </a:cubicBezTo>
                        <a:cubicBezTo>
                          <a:pt x="-41653" y="252689"/>
                          <a:pt x="4768" y="133360"/>
                          <a:pt x="0" y="0"/>
                        </a:cubicBezTo>
                        <a:close/>
                      </a:path>
                      <a:path w="3352201" h="400110" stroke="0" extrusionOk="0">
                        <a:moveTo>
                          <a:pt x="0" y="0"/>
                        </a:moveTo>
                        <a:cubicBezTo>
                          <a:pt x="128614" y="-44086"/>
                          <a:pt x="380392" y="43686"/>
                          <a:pt x="625744" y="0"/>
                        </a:cubicBezTo>
                        <a:cubicBezTo>
                          <a:pt x="871096" y="-43686"/>
                          <a:pt x="1063997" y="28455"/>
                          <a:pt x="1217966" y="0"/>
                        </a:cubicBezTo>
                        <a:cubicBezTo>
                          <a:pt x="1371935" y="-28455"/>
                          <a:pt x="1606076" y="22150"/>
                          <a:pt x="1743145" y="0"/>
                        </a:cubicBezTo>
                        <a:cubicBezTo>
                          <a:pt x="1880214" y="-22150"/>
                          <a:pt x="2121092" y="70436"/>
                          <a:pt x="2335367" y="0"/>
                        </a:cubicBezTo>
                        <a:cubicBezTo>
                          <a:pt x="2549642" y="-70436"/>
                          <a:pt x="2926756" y="23729"/>
                          <a:pt x="3352201" y="0"/>
                        </a:cubicBezTo>
                        <a:cubicBezTo>
                          <a:pt x="3370176" y="92956"/>
                          <a:pt x="3315744" y="234490"/>
                          <a:pt x="3352201" y="400110"/>
                        </a:cubicBezTo>
                        <a:cubicBezTo>
                          <a:pt x="3143362" y="405951"/>
                          <a:pt x="3051302" y="356061"/>
                          <a:pt x="2894067" y="400110"/>
                        </a:cubicBezTo>
                        <a:cubicBezTo>
                          <a:pt x="2736832" y="444159"/>
                          <a:pt x="2507684" y="356050"/>
                          <a:pt x="2335367" y="400110"/>
                        </a:cubicBezTo>
                        <a:cubicBezTo>
                          <a:pt x="2163050" y="444170"/>
                          <a:pt x="2016205" y="345033"/>
                          <a:pt x="1810189" y="400110"/>
                        </a:cubicBezTo>
                        <a:cubicBezTo>
                          <a:pt x="1604173" y="455187"/>
                          <a:pt x="1480328" y="346381"/>
                          <a:pt x="1251488" y="400110"/>
                        </a:cubicBezTo>
                        <a:cubicBezTo>
                          <a:pt x="1022648" y="453839"/>
                          <a:pt x="995251" y="356291"/>
                          <a:pt x="793354" y="400110"/>
                        </a:cubicBezTo>
                        <a:cubicBezTo>
                          <a:pt x="591457" y="443929"/>
                          <a:pt x="188613" y="389835"/>
                          <a:pt x="0" y="400110"/>
                        </a:cubicBezTo>
                        <a:cubicBezTo>
                          <a:pt x="-26575" y="250365"/>
                          <a:pt x="19688" y="19285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アメリカ合衆国　</a:t>
            </a:r>
            <a:r>
              <a:rPr kumimoji="1"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州地図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332E6627-A7A7-423E-8840-91E939FEC0CE}"/>
              </a:ext>
            </a:extLst>
          </p:cNvPr>
          <p:cNvGrpSpPr/>
          <p:nvPr/>
        </p:nvGrpSpPr>
        <p:grpSpPr>
          <a:xfrm>
            <a:off x="8289120" y="221845"/>
            <a:ext cx="1374005" cy="916087"/>
            <a:chOff x="559621" y="835320"/>
            <a:chExt cx="1981200" cy="1320920"/>
          </a:xfrm>
        </p:grpSpPr>
        <p:grpSp>
          <p:nvGrpSpPr>
            <p:cNvPr id="127" name="Group 386">
              <a:extLst>
                <a:ext uri="{FF2B5EF4-FFF2-40B4-BE49-F238E27FC236}">
                  <a16:creationId xmlns:a16="http://schemas.microsoft.com/office/drawing/2014/main" id="{B17339CD-4FC4-452A-BB61-D2E5FF5942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621" y="835320"/>
              <a:ext cx="1974029" cy="1314950"/>
              <a:chOff x="353" y="527"/>
              <a:chExt cx="998" cy="665"/>
            </a:xfrm>
          </p:grpSpPr>
          <p:sp>
            <p:nvSpPr>
              <p:cNvPr id="129" name="Rectangle 387">
                <a:extLst>
                  <a:ext uri="{FF2B5EF4-FFF2-40B4-BE49-F238E27FC236}">
                    <a16:creationId xmlns:a16="http://schemas.microsoft.com/office/drawing/2014/main" id="{BE88E96B-3E16-42EF-B1C2-CAF99FCE3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0" name="Group 388">
                <a:extLst>
                  <a:ext uri="{FF2B5EF4-FFF2-40B4-BE49-F238E27FC236}">
                    <a16:creationId xmlns:a16="http://schemas.microsoft.com/office/drawing/2014/main" id="{34EF06AB-5AF2-49C3-AD91-ED3DA367F1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527"/>
                <a:ext cx="998" cy="665"/>
                <a:chOff x="353" y="527"/>
                <a:chExt cx="1270" cy="671"/>
              </a:xfrm>
            </p:grpSpPr>
            <p:sp>
              <p:nvSpPr>
                <p:cNvPr id="183" name="Rectangle 389">
                  <a:extLst>
                    <a:ext uri="{FF2B5EF4-FFF2-40B4-BE49-F238E27FC236}">
                      <a16:creationId xmlns:a16="http://schemas.microsoft.com/office/drawing/2014/main" id="{28CEB90C-B57E-451B-9704-92F69E586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145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Rectangle 390">
                  <a:extLst>
                    <a:ext uri="{FF2B5EF4-FFF2-40B4-BE49-F238E27FC236}">
                      <a16:creationId xmlns:a16="http://schemas.microsoft.com/office/drawing/2014/main" id="{7316C71C-C52F-411A-AABC-5F800C9279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Rectangle 391">
                  <a:extLst>
                    <a:ext uri="{FF2B5EF4-FFF2-40B4-BE49-F238E27FC236}">
                      <a16:creationId xmlns:a16="http://schemas.microsoft.com/office/drawing/2014/main" id="{384F10D2-A2A3-4966-82C8-2F6C2421A1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30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" name="Rectangle 392">
                  <a:extLst>
                    <a:ext uri="{FF2B5EF4-FFF2-40B4-BE49-F238E27FC236}">
                      <a16:creationId xmlns:a16="http://schemas.microsoft.com/office/drawing/2014/main" id="{0C164DAA-03BA-4A5A-843D-D18D0562F6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33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" name="Rectangle 393">
                  <a:extLst>
                    <a:ext uri="{FF2B5EF4-FFF2-40B4-BE49-F238E27FC236}">
                      <a16:creationId xmlns:a16="http://schemas.microsoft.com/office/drawing/2014/main" id="{D4CE896F-A57F-49A5-B7B8-435A583478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836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Rectangle 394">
                  <a:extLst>
                    <a:ext uri="{FF2B5EF4-FFF2-40B4-BE49-F238E27FC236}">
                      <a16:creationId xmlns:a16="http://schemas.microsoft.com/office/drawing/2014/main" id="{4C8DAEE9-918E-4A62-B8D9-EAA427486D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939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" name="Rectangle 395">
                  <a:extLst>
                    <a:ext uri="{FF2B5EF4-FFF2-40B4-BE49-F238E27FC236}">
                      <a16:creationId xmlns:a16="http://schemas.microsoft.com/office/drawing/2014/main" id="{975585F7-19CF-4311-A418-BDA18A207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042"/>
                  <a:ext cx="1270" cy="5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1" name="Rectangle 396">
                <a:extLst>
                  <a:ext uri="{FF2B5EF4-FFF2-40B4-BE49-F238E27FC236}">
                    <a16:creationId xmlns:a16="http://schemas.microsoft.com/office/drawing/2014/main" id="{E48090A4-3AA2-40D5-83F6-F022639F1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507" cy="36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397">
                <a:extLst>
                  <a:ext uri="{FF2B5EF4-FFF2-40B4-BE49-F238E27FC236}">
                    <a16:creationId xmlns:a16="http://schemas.microsoft.com/office/drawing/2014/main" id="{BDE61F16-E802-4551-AD61-72BD4FF70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398">
                <a:extLst>
                  <a:ext uri="{FF2B5EF4-FFF2-40B4-BE49-F238E27FC236}">
                    <a16:creationId xmlns:a16="http://schemas.microsoft.com/office/drawing/2014/main" id="{C786198D-32AF-4B6D-BB57-E81D93086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399">
                <a:extLst>
                  <a:ext uri="{FF2B5EF4-FFF2-40B4-BE49-F238E27FC236}">
                    <a16:creationId xmlns:a16="http://schemas.microsoft.com/office/drawing/2014/main" id="{B651A72D-1232-459A-A047-B9767B8DD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AutoShape 400">
                <a:extLst>
                  <a:ext uri="{FF2B5EF4-FFF2-40B4-BE49-F238E27FC236}">
                    <a16:creationId xmlns:a16="http://schemas.microsoft.com/office/drawing/2014/main" id="{AE3312F2-EC80-49B6-84B0-814B32B69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401">
                <a:extLst>
                  <a:ext uri="{FF2B5EF4-FFF2-40B4-BE49-F238E27FC236}">
                    <a16:creationId xmlns:a16="http://schemas.microsoft.com/office/drawing/2014/main" id="{16F4C9BB-63CA-42A7-941C-CBA5AAC17C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402">
                <a:extLst>
                  <a:ext uri="{FF2B5EF4-FFF2-40B4-BE49-F238E27FC236}">
                    <a16:creationId xmlns:a16="http://schemas.microsoft.com/office/drawing/2014/main" id="{C5EBAC4C-AD9E-445C-A142-C25C5D759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AutoShape 403">
                <a:extLst>
                  <a:ext uri="{FF2B5EF4-FFF2-40B4-BE49-F238E27FC236}">
                    <a16:creationId xmlns:a16="http://schemas.microsoft.com/office/drawing/2014/main" id="{913D8CB2-4A22-42AC-9386-CC908DD22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AutoShape 404">
                <a:extLst>
                  <a:ext uri="{FF2B5EF4-FFF2-40B4-BE49-F238E27FC236}">
                    <a16:creationId xmlns:a16="http://schemas.microsoft.com/office/drawing/2014/main" id="{A9747620-C9FB-4E21-BAFE-425086C6F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405">
                <a:extLst>
                  <a:ext uri="{FF2B5EF4-FFF2-40B4-BE49-F238E27FC236}">
                    <a16:creationId xmlns:a16="http://schemas.microsoft.com/office/drawing/2014/main" id="{B667A1D3-C11E-4510-9BF7-C7B299899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AutoShape 406">
                <a:extLst>
                  <a:ext uri="{FF2B5EF4-FFF2-40B4-BE49-F238E27FC236}">
                    <a16:creationId xmlns:a16="http://schemas.microsoft.com/office/drawing/2014/main" id="{F7DCA452-4144-43FE-A551-CFC8F7CC1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407">
                <a:extLst>
                  <a:ext uri="{FF2B5EF4-FFF2-40B4-BE49-F238E27FC236}">
                    <a16:creationId xmlns:a16="http://schemas.microsoft.com/office/drawing/2014/main" id="{5C2023CD-1E31-4501-B078-FB7B7BD2D8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408">
                <a:extLst>
                  <a:ext uri="{FF2B5EF4-FFF2-40B4-BE49-F238E27FC236}">
                    <a16:creationId xmlns:a16="http://schemas.microsoft.com/office/drawing/2014/main" id="{7E079F15-2588-4253-9035-9964ABAEE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409">
                <a:extLst>
                  <a:ext uri="{FF2B5EF4-FFF2-40B4-BE49-F238E27FC236}">
                    <a16:creationId xmlns:a16="http://schemas.microsoft.com/office/drawing/2014/main" id="{A8275DDC-DF62-49D5-B468-DD08C30F5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410">
                <a:extLst>
                  <a:ext uri="{FF2B5EF4-FFF2-40B4-BE49-F238E27FC236}">
                    <a16:creationId xmlns:a16="http://schemas.microsoft.com/office/drawing/2014/main" id="{272AA340-7476-477A-97D7-0FC139A61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AutoShape 411">
                <a:extLst>
                  <a:ext uri="{FF2B5EF4-FFF2-40B4-BE49-F238E27FC236}">
                    <a16:creationId xmlns:a16="http://schemas.microsoft.com/office/drawing/2014/main" id="{DC33F741-9D2E-498B-A4C0-BF652B295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AutoShape 412">
                <a:extLst>
                  <a:ext uri="{FF2B5EF4-FFF2-40B4-BE49-F238E27FC236}">
                    <a16:creationId xmlns:a16="http://schemas.microsoft.com/office/drawing/2014/main" id="{60859BDF-0801-49EC-91B0-B0848EC16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AutoShape 413">
                <a:extLst>
                  <a:ext uri="{FF2B5EF4-FFF2-40B4-BE49-F238E27FC236}">
                    <a16:creationId xmlns:a16="http://schemas.microsoft.com/office/drawing/2014/main" id="{FA17D360-B557-4CE1-BEB6-B2522264A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AutoShape 414">
                <a:extLst>
                  <a:ext uri="{FF2B5EF4-FFF2-40B4-BE49-F238E27FC236}">
                    <a16:creationId xmlns:a16="http://schemas.microsoft.com/office/drawing/2014/main" id="{23D8DB44-A013-4469-9670-0A6EE19F0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" name="AutoShape 415">
                <a:extLst>
                  <a:ext uri="{FF2B5EF4-FFF2-40B4-BE49-F238E27FC236}">
                    <a16:creationId xmlns:a16="http://schemas.microsoft.com/office/drawing/2014/main" id="{0AB1D6FB-1F11-457D-A8C0-DB37D2504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" name="AutoShape 416">
                <a:extLst>
                  <a:ext uri="{FF2B5EF4-FFF2-40B4-BE49-F238E27FC236}">
                    <a16:creationId xmlns:a16="http://schemas.microsoft.com/office/drawing/2014/main" id="{FE725C0D-AF53-4FD7-8067-76E4DB1B4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AutoShape 417">
                <a:extLst>
                  <a:ext uri="{FF2B5EF4-FFF2-40B4-BE49-F238E27FC236}">
                    <a16:creationId xmlns:a16="http://schemas.microsoft.com/office/drawing/2014/main" id="{9611048E-8F9A-4B8B-B028-82F5153F2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AutoShape 418">
                <a:extLst>
                  <a:ext uri="{FF2B5EF4-FFF2-40B4-BE49-F238E27FC236}">
                    <a16:creationId xmlns:a16="http://schemas.microsoft.com/office/drawing/2014/main" id="{3711E76C-3019-4144-B31A-0B1B843A5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AutoShape 419">
                <a:extLst>
                  <a:ext uri="{FF2B5EF4-FFF2-40B4-BE49-F238E27FC236}">
                    <a16:creationId xmlns:a16="http://schemas.microsoft.com/office/drawing/2014/main" id="{2236BA77-1C15-43A0-BE2A-E920076AE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420">
                <a:extLst>
                  <a:ext uri="{FF2B5EF4-FFF2-40B4-BE49-F238E27FC236}">
                    <a16:creationId xmlns:a16="http://schemas.microsoft.com/office/drawing/2014/main" id="{6FADD060-E4F0-497A-BC42-514C4BA86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AutoShape 421">
                <a:extLst>
                  <a:ext uri="{FF2B5EF4-FFF2-40B4-BE49-F238E27FC236}">
                    <a16:creationId xmlns:a16="http://schemas.microsoft.com/office/drawing/2014/main" id="{A7488718-C7CF-4EAC-B49F-A7BF419F6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AutoShape 422">
                <a:extLst>
                  <a:ext uri="{FF2B5EF4-FFF2-40B4-BE49-F238E27FC236}">
                    <a16:creationId xmlns:a16="http://schemas.microsoft.com/office/drawing/2014/main" id="{E3D746ED-56D9-4069-950E-6383E5877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AutoShape 423">
                <a:extLst>
                  <a:ext uri="{FF2B5EF4-FFF2-40B4-BE49-F238E27FC236}">
                    <a16:creationId xmlns:a16="http://schemas.microsoft.com/office/drawing/2014/main" id="{1180E10D-6A5B-4F5E-B086-2F53E7BB0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AutoShape 424">
                <a:extLst>
                  <a:ext uri="{FF2B5EF4-FFF2-40B4-BE49-F238E27FC236}">
                    <a16:creationId xmlns:a16="http://schemas.microsoft.com/office/drawing/2014/main" id="{96364CFB-4E3D-4C4A-955C-FFDFDAC50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AutoShape 425">
                <a:extLst>
                  <a:ext uri="{FF2B5EF4-FFF2-40B4-BE49-F238E27FC236}">
                    <a16:creationId xmlns:a16="http://schemas.microsoft.com/office/drawing/2014/main" id="{3E9DFDCF-8E74-48E2-BAB9-1E2FA954E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AutoShape 426">
                <a:extLst>
                  <a:ext uri="{FF2B5EF4-FFF2-40B4-BE49-F238E27FC236}">
                    <a16:creationId xmlns:a16="http://schemas.microsoft.com/office/drawing/2014/main" id="{28055D57-DC01-4E89-BCEA-EE0587869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AutoShape 427">
                <a:extLst>
                  <a:ext uri="{FF2B5EF4-FFF2-40B4-BE49-F238E27FC236}">
                    <a16:creationId xmlns:a16="http://schemas.microsoft.com/office/drawing/2014/main" id="{72838F99-9AB8-4A62-B6FB-F9A65EDA9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428">
                <a:extLst>
                  <a:ext uri="{FF2B5EF4-FFF2-40B4-BE49-F238E27FC236}">
                    <a16:creationId xmlns:a16="http://schemas.microsoft.com/office/drawing/2014/main" id="{681A0F3A-F05F-4A10-9EC8-FCD8D18C5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AutoShape 429">
                <a:extLst>
                  <a:ext uri="{FF2B5EF4-FFF2-40B4-BE49-F238E27FC236}">
                    <a16:creationId xmlns:a16="http://schemas.microsoft.com/office/drawing/2014/main" id="{FAB40B73-E123-44F0-AE2E-203B766D9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AutoShape 430">
                <a:extLst>
                  <a:ext uri="{FF2B5EF4-FFF2-40B4-BE49-F238E27FC236}">
                    <a16:creationId xmlns:a16="http://schemas.microsoft.com/office/drawing/2014/main" id="{4080ED21-8B26-4F3D-9946-A6C208BD8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AutoShape 431">
                <a:extLst>
                  <a:ext uri="{FF2B5EF4-FFF2-40B4-BE49-F238E27FC236}">
                    <a16:creationId xmlns:a16="http://schemas.microsoft.com/office/drawing/2014/main" id="{EEBD3140-A86E-4D08-AD89-5DEF33CEC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AutoShape 432">
                <a:extLst>
                  <a:ext uri="{FF2B5EF4-FFF2-40B4-BE49-F238E27FC236}">
                    <a16:creationId xmlns:a16="http://schemas.microsoft.com/office/drawing/2014/main" id="{B42023DB-ACA1-4833-8599-66D30D41F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433">
                <a:extLst>
                  <a:ext uri="{FF2B5EF4-FFF2-40B4-BE49-F238E27FC236}">
                    <a16:creationId xmlns:a16="http://schemas.microsoft.com/office/drawing/2014/main" id="{2503BE50-628C-4FC9-93E2-B59003210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AutoShape 434">
                <a:extLst>
                  <a:ext uri="{FF2B5EF4-FFF2-40B4-BE49-F238E27FC236}">
                    <a16:creationId xmlns:a16="http://schemas.microsoft.com/office/drawing/2014/main" id="{D61E1B64-7E8C-4A4D-A100-2B4E42C9D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AutoShape 435">
                <a:extLst>
                  <a:ext uri="{FF2B5EF4-FFF2-40B4-BE49-F238E27FC236}">
                    <a16:creationId xmlns:a16="http://schemas.microsoft.com/office/drawing/2014/main" id="{E7C06650-5E09-4C04-A86C-47B8B4D4A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436">
                <a:extLst>
                  <a:ext uri="{FF2B5EF4-FFF2-40B4-BE49-F238E27FC236}">
                    <a16:creationId xmlns:a16="http://schemas.microsoft.com/office/drawing/2014/main" id="{E562B4F6-BCF3-4B93-B86A-96CF9BBEC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AutoShape 437">
                <a:extLst>
                  <a:ext uri="{FF2B5EF4-FFF2-40B4-BE49-F238E27FC236}">
                    <a16:creationId xmlns:a16="http://schemas.microsoft.com/office/drawing/2014/main" id="{05038F36-8DDA-4EA6-B871-8057A9CB4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438">
                <a:extLst>
                  <a:ext uri="{FF2B5EF4-FFF2-40B4-BE49-F238E27FC236}">
                    <a16:creationId xmlns:a16="http://schemas.microsoft.com/office/drawing/2014/main" id="{54B8DA35-C8F3-48BC-83F4-22ED636DE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439">
                <a:extLst>
                  <a:ext uri="{FF2B5EF4-FFF2-40B4-BE49-F238E27FC236}">
                    <a16:creationId xmlns:a16="http://schemas.microsoft.com/office/drawing/2014/main" id="{A6ACCD86-496C-4BD5-8F49-24685801C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AutoShape 440">
                <a:extLst>
                  <a:ext uri="{FF2B5EF4-FFF2-40B4-BE49-F238E27FC236}">
                    <a16:creationId xmlns:a16="http://schemas.microsoft.com/office/drawing/2014/main" id="{3425D60A-8EB6-4ADF-9790-400454ADD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441">
                <a:extLst>
                  <a:ext uri="{FF2B5EF4-FFF2-40B4-BE49-F238E27FC236}">
                    <a16:creationId xmlns:a16="http://schemas.microsoft.com/office/drawing/2014/main" id="{D7BCB02A-94F5-47B8-B781-3B4E5DEBC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AutoShape 442">
                <a:extLst>
                  <a:ext uri="{FF2B5EF4-FFF2-40B4-BE49-F238E27FC236}">
                    <a16:creationId xmlns:a16="http://schemas.microsoft.com/office/drawing/2014/main" id="{5860219C-6AFB-4A23-8F82-1924C286E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AutoShape 443">
                <a:extLst>
                  <a:ext uri="{FF2B5EF4-FFF2-40B4-BE49-F238E27FC236}">
                    <a16:creationId xmlns:a16="http://schemas.microsoft.com/office/drawing/2014/main" id="{626A1660-A4DD-4908-BB76-460972E40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AutoShape 444">
                <a:extLst>
                  <a:ext uri="{FF2B5EF4-FFF2-40B4-BE49-F238E27FC236}">
                    <a16:creationId xmlns:a16="http://schemas.microsoft.com/office/drawing/2014/main" id="{A5385E1D-0E06-41E4-9A1A-013E92868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AutoShape 445">
                <a:extLst>
                  <a:ext uri="{FF2B5EF4-FFF2-40B4-BE49-F238E27FC236}">
                    <a16:creationId xmlns:a16="http://schemas.microsoft.com/office/drawing/2014/main" id="{3086CCDD-86D0-47EE-8263-23621B323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AutoShape 446">
                <a:extLst>
                  <a:ext uri="{FF2B5EF4-FFF2-40B4-BE49-F238E27FC236}">
                    <a16:creationId xmlns:a16="http://schemas.microsoft.com/office/drawing/2014/main" id="{79A9CC33-3A38-46DE-B9B9-96E401E97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Rectangle 447">
                <a:extLst>
                  <a:ext uri="{FF2B5EF4-FFF2-40B4-BE49-F238E27FC236}">
                    <a16:creationId xmlns:a16="http://schemas.microsoft.com/office/drawing/2014/main" id="{37163B6F-2DE1-4F79-996B-E4770EEC1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8" name="Rectangle 3">
              <a:extLst>
                <a:ext uri="{FF2B5EF4-FFF2-40B4-BE49-F238E27FC236}">
                  <a16:creationId xmlns:a16="http://schemas.microsoft.com/office/drawing/2014/main" id="{A0CC28A3-09BD-4837-AC1C-A8C5E156E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2550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</TotalTime>
  <Words>304</Words>
  <Application>Microsoft Office PowerPoint</Application>
  <PresentationFormat>A4 210 x 297 mm</PresentationFormat>
  <Paragraphs>288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pptxe72_アメリカの州地図</dc:title>
  <dc:subject>pptxe72_アメリカの州地図</dc:subject>
  <dc:creator>でじけろお</dc:creator>
  <cp:revision>1</cp:revision>
  <dcterms:created xsi:type="dcterms:W3CDTF">2018-05-20T00:31:01Z</dcterms:created>
  <dcterms:modified xsi:type="dcterms:W3CDTF">2020-09-12T15:18:24Z</dcterms:modified>
  <cp:version>1</cp:version>
</cp:coreProperties>
</file>